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4"/>
    <p:sldMasterId id="2147484027" r:id="rId5"/>
    <p:sldMasterId id="2147484049" r:id="rId6"/>
  </p:sldMasterIdLst>
  <p:notesMasterIdLst>
    <p:notesMasterId r:id="rId16"/>
  </p:notesMasterIdLst>
  <p:handoutMasterIdLst>
    <p:handoutMasterId r:id="rId17"/>
  </p:handoutMasterIdLst>
  <p:sldIdLst>
    <p:sldId id="2147472071" r:id="rId7"/>
    <p:sldId id="312" r:id="rId8"/>
    <p:sldId id="2147472059" r:id="rId9"/>
    <p:sldId id="2147472167" r:id="rId10"/>
    <p:sldId id="2147472168" r:id="rId11"/>
    <p:sldId id="413" r:id="rId12"/>
    <p:sldId id="2147472169" r:id="rId13"/>
    <p:sldId id="359" r:id="rId14"/>
    <p:sldId id="2147472170" r:id="rId15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5B7EF05-8684-C413-8B17-BC09431A799B}" name="Mirjam Kristian" initials="MK" userId="7e33ea996c9f7f49" providerId="Windows Live"/>
  <p188:author id="{108C68AC-E822-8BEF-5299-7487596DE5EA}" name="Moonika Maidre" initials="MM" userId="S::moonika.maidre@eas.ee::09714c84-7bf6-432c-9313-ac4a7ee4e959" providerId="AD"/>
  <p188:author id="{0CD194C3-49D0-4BF6-6BD6-2C1674C50673}" name="Piret Malv" initials="PM" userId="S::Piret.Malv@eas.ee::9c36e87d-8634-4ed7-9a45-60416f0d7326" providerId="AD"/>
  <p188:author id="{B832EBF3-899E-709F-B62D-71E245535999}" name="Piret Malv" initials="PM" userId="S::piret.malv@eas.ee::9c36e87d-8634-4ed7-9a45-60416f0d732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6246"/>
    <a:srgbClr val="000086"/>
    <a:srgbClr val="0000F0"/>
    <a:srgbClr val="0062F5"/>
    <a:srgbClr val="000000"/>
    <a:srgbClr val="FFFFFF"/>
    <a:srgbClr val="001E7F"/>
    <a:srgbClr val="51DE3E"/>
    <a:srgbClr val="FFCA9F"/>
    <a:srgbClr val="FCED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3395" autoAdjust="0"/>
  </p:normalViewPr>
  <p:slideViewPr>
    <p:cSldViewPr snapToGrid="0">
      <p:cViewPr varScale="1">
        <p:scale>
          <a:sx n="75" d="100"/>
          <a:sy n="75" d="100"/>
        </p:scale>
        <p:origin x="20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in Joasaare" userId="261a1660-3801-4d3c-9cb9-571007134b90" providerId="ADAL" clId="{4F9006FF-F28B-4591-89EB-B860493EABEE}"/>
    <pc:docChg chg="undo custSel modSld">
      <pc:chgData name="Triin Joasaare" userId="261a1660-3801-4d3c-9cb9-571007134b90" providerId="ADAL" clId="{4F9006FF-F28B-4591-89EB-B860493EABEE}" dt="2026-09-09T07:52:24.893" v="84" actId="20577"/>
      <pc:docMkLst>
        <pc:docMk/>
      </pc:docMkLst>
      <pc:sldChg chg="modSp mod modNotesTx">
        <pc:chgData name="Triin Joasaare" userId="261a1660-3801-4d3c-9cb9-571007134b90" providerId="ADAL" clId="{4F9006FF-F28B-4591-89EB-B860493EABEE}" dt="2026-09-09T07:52:24.893" v="84" actId="20577"/>
        <pc:sldMkLst>
          <pc:docMk/>
          <pc:sldMk cId="4232977662" sldId="2147472059"/>
        </pc:sldMkLst>
        <pc:spChg chg="mod">
          <ac:chgData name="Triin Joasaare" userId="261a1660-3801-4d3c-9cb9-571007134b90" providerId="ADAL" clId="{4F9006FF-F28B-4591-89EB-B860493EABEE}" dt="2026-09-09T07:52:24.893" v="84" actId="20577"/>
          <ac:spMkLst>
            <pc:docMk/>
            <pc:sldMk cId="4232977662" sldId="2147472059"/>
            <ac:spMk id="5" creationId="{D7F62A0D-1C91-04D4-4E4B-1C73C16C683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4058ED-90FD-4C19-99B7-5EEA8BF1EA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DD20DF-504A-4C48-9E00-C988FE50D1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0EA96-EC8F-425E-9B73-23753615E5D9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F873D-3E9C-4DB6-AC2C-62E5D72E92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A16438-3F20-473F-A311-664794C27D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5A128-61C1-4F1C-86B6-438007FA88F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26822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94FFE-C3CB-4143-B67A-76E3C4AAC532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6F89B-57B6-4643-BF19-A6C4F29BC79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9040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slide" Target="../slides/slide2.xml"/><Relationship Id="rId4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Hi. Nice to see you all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5D3CC1-999D-4C69-A5AD-E3FB9D73205D}" type="slidenum">
              <a:rPr lang="et-EE" sz="1000" smtClean="0">
                <a:latin typeface="Aino" panose="02000603040504020204" pitchFamily="50" charset="0"/>
              </a:rPr>
              <a:t>1</a:t>
            </a:fld>
            <a:endParaRPr lang="et-EE" sz="1000">
              <a:latin typeface="Aino" panose="020006030405040202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124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lnSpc>
                <a:spcPct val="114000"/>
              </a:lnSpc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Estonia is a land of vast forests, clear lakes, and quiet bogs, and of people who may be few but strong in spirit. 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14000"/>
              </a:lnSpc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We’re not much for talking; we prefer to get things done.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14000"/>
              </a:lnSpc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result? </a:t>
            </a:r>
            <a:endParaRPr lang="en-US" sz="1000" u="none" strike="noStrike" kern="1200" dirty="0">
              <a:solidFill>
                <a:schemeClr val="tx1"/>
              </a:solidFill>
              <a:effectLst/>
              <a:latin typeface="Aino" panose="02000603040504020204" pitchFamily="50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905D3CC1-999D-4C69-A5AD-E3FB9D73205D}" type="slidenum">
              <a:rPr lang="et-EE" sz="1000" smtClean="0">
                <a:latin typeface="Aino" panose="02000603040504020204" pitchFamily="50" charset="0"/>
              </a:rPr>
              <a:t>2</a:t>
            </a:fld>
            <a:endParaRPr lang="et-EE" sz="1000">
              <a:latin typeface="Aino" panose="020006030405040202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287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Today,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among the global top five in liberal democracy, serving as a leading example of transparent governance and democratic values. 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 estimates of the extent of voting rights, the freedom and fairness of elections, freedoms of association and expression, civil liberties, and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executiveconstraints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Danes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rank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above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education system is among the top five in the world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boasting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cleverest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Europe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Globally, we 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first in the International Tax Competitiveness Index 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part of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decades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second in the Freedom on the Net report.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are a world leader in venture funding, relative to our GDP and other metrics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Estonia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highest number of startups and unicorns per capita in Europe.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rank among the world’s top countries in terms of press freedom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ensuring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press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remains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impartial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unbiased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 d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do it? 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We’ve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distilled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„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doing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things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Estonian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way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core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principles</a:t>
            </a:r>
            <a:endParaRPr lang="et-EE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8AE5D-E79D-4A76-A586-FF472B6DED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178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make a shortage an advantage.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 don’t have many people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esources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excess, so we must be innovative and clever.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 has always been the cornerstone of our society.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Estonian pupils receive one of the best educations in the world, regardless of their location or social background.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Thanks to that, our innovation is built on knowledge, high-end technologies, and the latest scientific developments. </a:t>
            </a:r>
            <a:endParaRPr lang="en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116695-799D-4B74-BF4F-6A094162D047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72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Do you know what the most common word in Estonia is? 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“norma</a:t>
            </a:r>
            <a:r>
              <a:rPr lang="et-EE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t-EE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rtl="0" fontAlgn="base"/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“100% of Estonian public services are digital.” – “Norma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 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“I can vote,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fill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prescription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 get a divorce online.” – “Norma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 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Estonians are rarely fully satisfied; a touch of discontent is what drives us.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 don’t see obstacles, we see solutions.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think creatively and have a growth mindset, because that’s the only way ahead.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116695-799D-4B74-BF4F-6A094162D047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984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Third.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Have a heart and backbone yet be adaptable.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Big nations have the luxury of being slow and comfortable, but if Estonia talks and doesn’t deliver, we cease to exist.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Digitalisation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us is existential. We must develop new ideas and be prepared to adapt. 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We’re like a fishing boat among large tankers. To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manoeuvre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those big countries or tankers require a lot of space, infrastructure, negotiations, documents, and most of all time.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Fishing boats like Estonia need only two seconds and a pair of hands to change direction 180 degrees.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Succeeding at change is our superpower.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116695-799D-4B74-BF4F-6A094162D047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556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fourth.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I mentioned, when you travel through the Estonian countryside, you rarely see houses. 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 not that we don’t have people, they live far from the roads and far from each other.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being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distant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doesn’t mean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alone. Since ancient times, we’ve collaborated.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in villages, when one family needed to pick potatoes, the whole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village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helped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something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private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sector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comes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and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helps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endParaRPr lang="en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116695-799D-4B74-BF4F-6A094162D047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3908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Estonia?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 a small country with highly educated people, driven by the need to be innovative, fast, intelligent, creative, and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globally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mind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champions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t-E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</a:t>
            </a:r>
            <a:r>
              <a:rPr lang="et-E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though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so many areas where we’re already at the very top of the world, but we’re still discontent.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work continues. </a:t>
            </a:r>
          </a:p>
          <a:p>
            <a:pPr rtl="0" fontAlgn="base"/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116695-799D-4B74-BF4F-6A094162D047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147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68FD4-659D-92B1-3682-9E406BD9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F932EB-4375-9F2D-5653-FE6E5C93C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48FFCD-0126-2010-7586-0482E2F597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Estonia?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 a small country with highly educated people, driven by the need to be innovative, fast, intelligent, creative, and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globally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mind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champions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though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t-E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et-E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so many areas where we’re already at the very top of the world, but we’re still discontent. </a:t>
            </a:r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work continues. </a:t>
            </a:r>
          </a:p>
          <a:p>
            <a:pPr rtl="0" fontAlgn="base"/>
            <a:endParaRPr lang="et-E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you.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2F59C-8658-BFF5-DA32-31DFCC6B24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116695-799D-4B74-BF4F-6A094162D047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327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🟦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4">
            <a:extLst>
              <a:ext uri="{FF2B5EF4-FFF2-40B4-BE49-F238E27FC236}">
                <a16:creationId xmlns:a16="http://schemas.microsoft.com/office/drawing/2014/main" id="{A8373E97-0968-B836-1E3F-4D68E115C8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999D67CE-9C81-9CE4-32D6-B25FD6B2C7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2743200"/>
            <a:ext cx="8415113" cy="4097868"/>
          </a:xfrm>
          <a:prstGeom prst="rect">
            <a:avLst/>
          </a:prstGeom>
        </p:spPr>
        <p:txBody>
          <a:bodyPr wrap="square" lIns="0" tIns="0" rIns="0" bIns="540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7A0A6FF-53FE-979B-82D4-B106E21267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12108" y="602734"/>
            <a:ext cx="1618684" cy="60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883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↑Sisu↑  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4">
            <a:extLst>
              <a:ext uri="{FF2B5EF4-FFF2-40B4-BE49-F238E27FC236}">
                <a16:creationId xmlns:a16="http://schemas.microsoft.com/office/drawing/2014/main" id="{E3598BF4-89FB-0E48-F3DE-7E1D26EB4A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81D9FAA2-5C9F-DC8B-44D5-E4DABD2F88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2743200"/>
            <a:ext cx="8415113" cy="4097868"/>
          </a:xfrm>
          <a:prstGeom prst="rect">
            <a:avLst/>
          </a:prstGeom>
        </p:spPr>
        <p:txBody>
          <a:bodyPr wrap="square" lIns="0" tIns="0" rIns="0" bIns="54000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D235EA8-844A-9AF2-F13E-FBBDD06F36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8470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↓Sisu↓ 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4">
            <a:extLst>
              <a:ext uri="{FF2B5EF4-FFF2-40B4-BE49-F238E27FC236}">
                <a16:creationId xmlns:a16="http://schemas.microsoft.com/office/drawing/2014/main" id="{C4013983-446B-DAA6-86AC-28B6CD4579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79F5C7F0-31AD-9EF9-A0DB-13D7E53205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2743200"/>
            <a:ext cx="8415113" cy="4097868"/>
          </a:xfrm>
          <a:prstGeom prst="rect">
            <a:avLst/>
          </a:prstGeom>
        </p:spPr>
        <p:txBody>
          <a:bodyPr wrap="square" lIns="0" tIns="0" rIns="0" bIns="540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78428DB-7A31-EB3C-02A1-28FB9476BD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8481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ulpa 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4">
            <a:extLst>
              <a:ext uri="{FF2B5EF4-FFF2-40B4-BE49-F238E27FC236}">
                <a16:creationId xmlns:a16="http://schemas.microsoft.com/office/drawing/2014/main" id="{55EAA707-4BDC-95CF-1DE8-2BE06EFC0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E5A6D88-2F95-CF1A-4E0A-2E41BE6007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2743200"/>
            <a:ext cx="5216889" cy="4097868"/>
          </a:xfrm>
          <a:prstGeom prst="rect">
            <a:avLst/>
          </a:prstGeom>
        </p:spPr>
        <p:txBody>
          <a:bodyPr wrap="square" lIns="0" tIns="0" rIns="0" bIns="540000" anchor="t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Char char="+"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491CEE0-0F34-6EBD-7FB0-31AE5B7F97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5172" y="2743200"/>
            <a:ext cx="5216889" cy="4097868"/>
          </a:xfrm>
          <a:prstGeom prst="rect">
            <a:avLst/>
          </a:prstGeom>
        </p:spPr>
        <p:txBody>
          <a:bodyPr wrap="square" lIns="0" tIns="0" rIns="0" bIns="540000" anchor="t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Char char="+"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9C4453E-D16B-B609-FD8B-BCC42C93B8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856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ulpa 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4">
            <a:extLst>
              <a:ext uri="{FF2B5EF4-FFF2-40B4-BE49-F238E27FC236}">
                <a16:creationId xmlns:a16="http://schemas.microsoft.com/office/drawing/2014/main" id="{ADA540D9-2867-7252-5BD5-836925118E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54E05F0-78F5-B697-A708-6EB0F308BE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3" y="2743200"/>
            <a:ext cx="3480538" cy="4097868"/>
          </a:xfrm>
          <a:prstGeom prst="rect">
            <a:avLst/>
          </a:prstGeom>
        </p:spPr>
        <p:txBody>
          <a:bodyPr wrap="square" lIns="0" tIns="0" rIns="0" bIns="540000" anchor="t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Char char="+"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6C80E0D1-17CB-7E9E-D5DC-CF4B464A3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3750" y="2743200"/>
            <a:ext cx="3480538" cy="4097868"/>
          </a:xfrm>
          <a:prstGeom prst="rect">
            <a:avLst/>
          </a:prstGeom>
        </p:spPr>
        <p:txBody>
          <a:bodyPr wrap="square" lIns="0" tIns="0" rIns="0" bIns="540000" anchor="t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Char char="+"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4E45214B-43B8-EFB3-1593-5EF59455C5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6095" y="2743200"/>
            <a:ext cx="3480538" cy="4097868"/>
          </a:xfrm>
          <a:prstGeom prst="rect">
            <a:avLst/>
          </a:prstGeom>
        </p:spPr>
        <p:txBody>
          <a:bodyPr wrap="square" lIns="0" tIns="0" rIns="0" bIns="540000" anchor="t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Char char="+"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2EE76C2-AA6E-AE70-FDF5-C1F47023C9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080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sitaat 🟦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4">
            <a:extLst>
              <a:ext uri="{FF2B5EF4-FFF2-40B4-BE49-F238E27FC236}">
                <a16:creationId xmlns:a16="http://schemas.microsoft.com/office/drawing/2014/main" id="{9E4E3BB2-F979-B481-E47E-8BFBBA9B32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7" y="554994"/>
            <a:ext cx="11095967" cy="575373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F09B8168-3CAF-0212-99F9-BB4F5407B9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5992836"/>
            <a:ext cx="5522988" cy="848231"/>
          </a:xfrm>
          <a:prstGeom prst="rect">
            <a:avLst/>
          </a:prstGeom>
        </p:spPr>
        <p:txBody>
          <a:bodyPr wrap="square" lIns="0" tIns="0" rIns="0" bIns="540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68A9E6ED-D791-A8C5-99C7-A134DE54A9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3012" y="548639"/>
            <a:ext cx="5522988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4EAE4F5-9AD7-4A88-DBC9-E001504866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618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✏️ Joonis/Tabel 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4">
            <a:extLst>
              <a:ext uri="{FF2B5EF4-FFF2-40B4-BE49-F238E27FC236}">
                <a16:creationId xmlns:a16="http://schemas.microsoft.com/office/drawing/2014/main" id="{783FB4AC-25CF-7A22-297D-1079042BB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F847EE9-AA87-32FB-32DD-CF35DBAE79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055748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stafoto 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EDF8E257-6F46-7CF4-B941-600F03E296F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chemeClr val="bg1"/>
            </a:fgClr>
            <a:bgClr>
              <a:schemeClr val="tx2"/>
            </a:bgClr>
          </a:pattFill>
        </p:spPr>
        <p:txBody>
          <a:bodyPr anchor="ctr" anchorCtr="0"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Aino" panose="02000603040504020204" pitchFamily="2" charset="77"/>
              </a:defRPr>
            </a:lvl1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08FD3B42-5D25-E5B2-6A92-2291FE0EE9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3429000"/>
            <a:ext cx="8415113" cy="3412068"/>
          </a:xfrm>
          <a:prstGeom prst="rect">
            <a:avLst/>
          </a:prstGeom>
        </p:spPr>
        <p:txBody>
          <a:bodyPr wrap="square" lIns="0" tIns="0" rIns="0" bIns="540000" anchor="b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Char char="+"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11" name="Title Placeholder 14">
            <a:extLst>
              <a:ext uri="{FF2B5EF4-FFF2-40B4-BE49-F238E27FC236}">
                <a16:creationId xmlns:a16="http://schemas.microsoft.com/office/drawing/2014/main" id="{B65728E6-8697-8375-6353-A91C85EF15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FFDF0E7-9994-64C8-1814-7CB7C73A0A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428929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4">
            <a:extLst>
              <a:ext uri="{FF2B5EF4-FFF2-40B4-BE49-F238E27FC236}">
                <a16:creationId xmlns:a16="http://schemas.microsoft.com/office/drawing/2014/main" id="{EF8DDCA9-12BE-B9AA-2835-4682BDB71D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5251701" cy="13849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FF651899-1AE3-5AAA-B83D-6130315940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3429000"/>
            <a:ext cx="5239897" cy="3412068"/>
          </a:xfrm>
          <a:prstGeom prst="rect">
            <a:avLst/>
          </a:prstGeom>
        </p:spPr>
        <p:txBody>
          <a:bodyPr wrap="square" lIns="0" tIns="0" rIns="0" bIns="540000" anchor="b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Char char="+"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EBE3C18C-9BB7-6F32-7AFF-973AEBDAF6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89436" y="0"/>
            <a:ext cx="5802564" cy="6858000"/>
          </a:xfrm>
          <a:prstGeom prst="rect">
            <a:avLst/>
          </a:prstGeom>
          <a:pattFill prst="pct5">
            <a:fgClr>
              <a:schemeClr val="bg1"/>
            </a:fgClr>
            <a:bgClr>
              <a:schemeClr val="tx1"/>
            </a:bgClr>
          </a:pattFill>
        </p:spPr>
        <p:txBody>
          <a:bodyPr anchor="ctr" anchorCtr="0"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Aino" panose="02000603040504020204" pitchFamily="2" charset="77"/>
              </a:defRPr>
            </a:lvl1pPr>
          </a:lstStyle>
          <a:p>
            <a:r>
              <a:rPr lang="en-US"/>
              <a:t>Click icon to add picture</a:t>
            </a:r>
            <a:endParaRPr lang="et-EE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137AFB7-DC63-FAF2-90A2-3937C5E971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74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ike Rahn 🟦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raphic 8">
            <a:extLst>
              <a:ext uri="{FF2B5EF4-FFF2-40B4-BE49-F238E27FC236}">
                <a16:creationId xmlns:a16="http://schemas.microsoft.com/office/drawing/2014/main" id="{A6772778-4656-4E59-BCD3-6DD1F984DA30}"/>
              </a:ext>
            </a:extLst>
          </p:cNvPr>
          <p:cNvSpPr/>
          <p:nvPr userDrawn="1"/>
        </p:nvSpPr>
        <p:spPr>
          <a:xfrm>
            <a:off x="9267814" y="1105128"/>
            <a:ext cx="2362979" cy="1636006"/>
          </a:xfrm>
          <a:custGeom>
            <a:avLst/>
            <a:gdLst>
              <a:gd name="connsiteX0" fmla="*/ 2459450 w 3010281"/>
              <a:gd name="connsiteY0" fmla="*/ 203454 h 2084165"/>
              <a:gd name="connsiteX1" fmla="*/ 1968151 w 3010281"/>
              <a:gd name="connsiteY1" fmla="*/ 0 h 2084165"/>
              <a:gd name="connsiteX2" fmla="*/ 1041940 w 3010281"/>
              <a:gd name="connsiteY2" fmla="*/ 0 h 2084165"/>
              <a:gd name="connsiteX3" fmla="*/ 550831 w 3010281"/>
              <a:gd name="connsiteY3" fmla="*/ 203454 h 2084165"/>
              <a:gd name="connsiteX4" fmla="*/ 203454 w 3010281"/>
              <a:gd name="connsiteY4" fmla="*/ 550831 h 2084165"/>
              <a:gd name="connsiteX5" fmla="*/ 203454 w 3010281"/>
              <a:gd name="connsiteY5" fmla="*/ 1533335 h 2084165"/>
              <a:gd name="connsiteX6" fmla="*/ 550831 w 3010281"/>
              <a:gd name="connsiteY6" fmla="*/ 1880711 h 2084165"/>
              <a:gd name="connsiteX7" fmla="*/ 1042035 w 3010281"/>
              <a:gd name="connsiteY7" fmla="*/ 2084165 h 2084165"/>
              <a:gd name="connsiteX8" fmla="*/ 2315528 w 3010281"/>
              <a:gd name="connsiteY8" fmla="*/ 2084165 h 2084165"/>
              <a:gd name="connsiteX9" fmla="*/ 3010281 w 3010281"/>
              <a:gd name="connsiteY9" fmla="*/ 1389412 h 2084165"/>
              <a:gd name="connsiteX10" fmla="*/ 3010281 w 3010281"/>
              <a:gd name="connsiteY10" fmla="*/ 1042035 h 2084165"/>
              <a:gd name="connsiteX11" fmla="*/ 2806827 w 3010281"/>
              <a:gd name="connsiteY11" fmla="*/ 550831 h 2084165"/>
              <a:gd name="connsiteX12" fmla="*/ 2459450 w 3010281"/>
              <a:gd name="connsiteY12" fmla="*/ 203454 h 208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10281" h="2084165">
                <a:moveTo>
                  <a:pt x="2459450" y="203454"/>
                </a:moveTo>
                <a:cubicBezTo>
                  <a:pt x="2329053" y="73247"/>
                  <a:pt x="2152364" y="0"/>
                  <a:pt x="1968151" y="0"/>
                </a:cubicBezTo>
                <a:lnTo>
                  <a:pt x="1041940" y="0"/>
                </a:lnTo>
                <a:cubicBezTo>
                  <a:pt x="857726" y="0"/>
                  <a:pt x="681038" y="73247"/>
                  <a:pt x="550831" y="203454"/>
                </a:cubicBezTo>
                <a:lnTo>
                  <a:pt x="203454" y="550831"/>
                </a:lnTo>
                <a:cubicBezTo>
                  <a:pt x="-67818" y="822198"/>
                  <a:pt x="-67818" y="1261967"/>
                  <a:pt x="203454" y="1533335"/>
                </a:cubicBezTo>
                <a:lnTo>
                  <a:pt x="550831" y="1880711"/>
                </a:lnTo>
                <a:cubicBezTo>
                  <a:pt x="681038" y="2011013"/>
                  <a:pt x="857726" y="2084165"/>
                  <a:pt x="1042035" y="2084165"/>
                </a:cubicBezTo>
                <a:lnTo>
                  <a:pt x="2315528" y="2084165"/>
                </a:lnTo>
                <a:cubicBezTo>
                  <a:pt x="2699195" y="2084165"/>
                  <a:pt x="3010281" y="1773174"/>
                  <a:pt x="3010281" y="1389412"/>
                </a:cubicBezTo>
                <a:lnTo>
                  <a:pt x="3010281" y="1042035"/>
                </a:lnTo>
                <a:cubicBezTo>
                  <a:pt x="3010281" y="857822"/>
                  <a:pt x="2937129" y="681133"/>
                  <a:pt x="2806827" y="550831"/>
                </a:cubicBezTo>
                <a:lnTo>
                  <a:pt x="2459450" y="20345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Picture Placeholder 75">
            <a:extLst>
              <a:ext uri="{FF2B5EF4-FFF2-40B4-BE49-F238E27FC236}">
                <a16:creationId xmlns:a16="http://schemas.microsoft.com/office/drawing/2014/main" id="{04CC8CD1-6D43-4BFE-A251-399626CA9ED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51733" y="2197720"/>
            <a:ext cx="5489404" cy="3960813"/>
          </a:xfrm>
          <a:custGeom>
            <a:avLst/>
            <a:gdLst>
              <a:gd name="connsiteX0" fmla="*/ 1348260 w 3473101"/>
              <a:gd name="connsiteY0" fmla="*/ 0 h 2505974"/>
              <a:gd name="connsiteX1" fmla="*/ 2124379 w 3473101"/>
              <a:gd name="connsiteY1" fmla="*/ 0 h 2505974"/>
              <a:gd name="connsiteX2" fmla="*/ 2576708 w 3473101"/>
              <a:gd name="connsiteY2" fmla="*/ 106790 h 2505974"/>
              <a:gd name="connsiteX3" fmla="*/ 2913856 w 3473101"/>
              <a:gd name="connsiteY3" fmla="*/ 275333 h 2505974"/>
              <a:gd name="connsiteX4" fmla="*/ 3421033 w 3473101"/>
              <a:gd name="connsiteY4" fmla="*/ 1499845 h 2505974"/>
              <a:gd name="connsiteX5" fmla="*/ 3319404 w 3473101"/>
              <a:gd name="connsiteY5" fmla="*/ 1814411 h 2505974"/>
              <a:gd name="connsiteX6" fmla="*/ 2520414 w 3473101"/>
              <a:gd name="connsiteY6" fmla="*/ 2493287 h 2505974"/>
              <a:gd name="connsiteX7" fmla="*/ 2360991 w 3473101"/>
              <a:gd name="connsiteY7" fmla="*/ 2505974 h 2505974"/>
              <a:gd name="connsiteX8" fmla="*/ 1009289 w 3473101"/>
              <a:gd name="connsiteY8" fmla="*/ 2505974 h 2505974"/>
              <a:gd name="connsiteX9" fmla="*/ 907697 w 3473101"/>
              <a:gd name="connsiteY9" fmla="*/ 2500844 h 2505974"/>
              <a:gd name="connsiteX10" fmla="*/ 4885 w 3473101"/>
              <a:gd name="connsiteY10" fmla="*/ 1598033 h 2505974"/>
              <a:gd name="connsiteX11" fmla="*/ 0 w 3473101"/>
              <a:gd name="connsiteY11" fmla="*/ 1501293 h 2505974"/>
              <a:gd name="connsiteX12" fmla="*/ 0 w 3473101"/>
              <a:gd name="connsiteY12" fmla="*/ 1345189 h 2505974"/>
              <a:gd name="connsiteX13" fmla="*/ 19273 w 3473101"/>
              <a:gd name="connsiteY13" fmla="*/ 1150325 h 2505974"/>
              <a:gd name="connsiteX14" fmla="*/ 295903 w 3473101"/>
              <a:gd name="connsiteY14" fmla="*/ 633389 h 2505974"/>
              <a:gd name="connsiteX15" fmla="*/ 633052 w 3473101"/>
              <a:gd name="connsiteY15" fmla="*/ 296240 h 2505974"/>
              <a:gd name="connsiteX16" fmla="*/ 1348260 w 3473101"/>
              <a:gd name="connsiteY16" fmla="*/ 0 h 250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473101" h="2505974">
                <a:moveTo>
                  <a:pt x="1348260" y="0"/>
                </a:moveTo>
                <a:lnTo>
                  <a:pt x="2124379" y="0"/>
                </a:lnTo>
                <a:cubicBezTo>
                  <a:pt x="2281372" y="0"/>
                  <a:pt x="2436235" y="36522"/>
                  <a:pt x="2576708" y="106790"/>
                </a:cubicBezTo>
                <a:lnTo>
                  <a:pt x="2913856" y="275333"/>
                </a:lnTo>
                <a:cubicBezTo>
                  <a:pt x="3364055" y="500465"/>
                  <a:pt x="3580219" y="1022352"/>
                  <a:pt x="3421033" y="1499845"/>
                </a:cubicBezTo>
                <a:lnTo>
                  <a:pt x="3319404" y="1814411"/>
                </a:lnTo>
                <a:cubicBezTo>
                  <a:pt x="3198916" y="2175814"/>
                  <a:pt x="2887934" y="2434310"/>
                  <a:pt x="2520414" y="2493287"/>
                </a:cubicBezTo>
                <a:lnTo>
                  <a:pt x="2360991" y="2505974"/>
                </a:lnTo>
                <a:lnTo>
                  <a:pt x="1009289" y="2505974"/>
                </a:lnTo>
                <a:lnTo>
                  <a:pt x="907697" y="2500844"/>
                </a:lnTo>
                <a:cubicBezTo>
                  <a:pt x="431673" y="2452501"/>
                  <a:pt x="53229" y="2074057"/>
                  <a:pt x="4885" y="1598033"/>
                </a:cubicBezTo>
                <a:lnTo>
                  <a:pt x="0" y="1501293"/>
                </a:lnTo>
                <a:lnTo>
                  <a:pt x="0" y="1345189"/>
                </a:lnTo>
                <a:lnTo>
                  <a:pt x="19273" y="1150325"/>
                </a:lnTo>
                <a:cubicBezTo>
                  <a:pt x="58128" y="955891"/>
                  <a:pt x="153623" y="775621"/>
                  <a:pt x="295903" y="633389"/>
                </a:cubicBezTo>
                <a:lnTo>
                  <a:pt x="633052" y="296240"/>
                </a:lnTo>
                <a:cubicBezTo>
                  <a:pt x="822759" y="106533"/>
                  <a:pt x="1080024" y="0"/>
                  <a:pt x="134826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lang="en-US" sz="1600" dirty="0">
                <a:latin typeface="Aino" panose="02000603040504020204" pitchFamily="2" charset="77"/>
              </a:defRPr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9" name="Title Placeholder 14">
            <a:extLst>
              <a:ext uri="{FF2B5EF4-FFF2-40B4-BE49-F238E27FC236}">
                <a16:creationId xmlns:a16="http://schemas.microsoft.com/office/drawing/2014/main" id="{377384C9-B672-D0DE-7D9C-3A28F85188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5251701" cy="13849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ABC079B1-89AD-46B1-E225-6B8C26CD33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3429000"/>
            <a:ext cx="5239897" cy="3412068"/>
          </a:xfrm>
          <a:prstGeom prst="rect">
            <a:avLst/>
          </a:prstGeom>
        </p:spPr>
        <p:txBody>
          <a:bodyPr wrap="square" lIns="0" tIns="0" rIns="0" bIns="540000" anchor="b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Char char="+"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B63808E-D96F-308E-1F0A-2FD1DB56AD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2989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ur Rahn 🟦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9">
            <a:extLst>
              <a:ext uri="{FF2B5EF4-FFF2-40B4-BE49-F238E27FC236}">
                <a16:creationId xmlns:a16="http://schemas.microsoft.com/office/drawing/2014/main" id="{3DD1CC7D-25B1-DEFF-607E-68858B0D0C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08326" y="2"/>
            <a:ext cx="6315676" cy="6857999"/>
          </a:xfrm>
          <a:custGeom>
            <a:avLst/>
            <a:gdLst>
              <a:gd name="connsiteX0" fmla="*/ 3428610 w 6315676"/>
              <a:gd name="connsiteY0" fmla="*/ 0 h 6857999"/>
              <a:gd name="connsiteX1" fmla="*/ 6315676 w 6315676"/>
              <a:gd name="connsiteY1" fmla="*/ 0 h 6857999"/>
              <a:gd name="connsiteX2" fmla="*/ 6315676 w 6315676"/>
              <a:gd name="connsiteY2" fmla="*/ 6857999 h 6857999"/>
              <a:gd name="connsiteX3" fmla="*/ 3428590 w 6315676"/>
              <a:gd name="connsiteY3" fmla="*/ 6857999 h 6857999"/>
              <a:gd name="connsiteX4" fmla="*/ 3202718 w 6315676"/>
              <a:gd name="connsiteY4" fmla="*/ 6846813 h 6857999"/>
              <a:gd name="connsiteX5" fmla="*/ 1812516 w 6315676"/>
              <a:gd name="connsiteY5" fmla="*/ 6188665 h 6857999"/>
              <a:gd name="connsiteX6" fmla="*/ 669443 w 6315676"/>
              <a:gd name="connsiteY6" fmla="*/ 5045594 h 6857999"/>
              <a:gd name="connsiteX7" fmla="*/ 669443 w 6315676"/>
              <a:gd name="connsiteY7" fmla="*/ 1812693 h 6857999"/>
              <a:gd name="connsiteX8" fmla="*/ 1812516 w 6315676"/>
              <a:gd name="connsiteY8" fmla="*/ 669624 h 6857999"/>
              <a:gd name="connsiteX9" fmla="*/ 3428610 w 6315676"/>
              <a:gd name="connsiteY9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15676" h="6857999">
                <a:moveTo>
                  <a:pt x="3428610" y="0"/>
                </a:moveTo>
                <a:lnTo>
                  <a:pt x="6315676" y="0"/>
                </a:lnTo>
                <a:lnTo>
                  <a:pt x="6315676" y="6857999"/>
                </a:lnTo>
                <a:lnTo>
                  <a:pt x="3428590" y="6857999"/>
                </a:lnTo>
                <a:lnTo>
                  <a:pt x="3202718" y="6846813"/>
                </a:lnTo>
                <a:cubicBezTo>
                  <a:pt x="2679515" y="6794849"/>
                  <a:pt x="2187539" y="6563563"/>
                  <a:pt x="1812516" y="6188665"/>
                </a:cubicBezTo>
                <a:lnTo>
                  <a:pt x="669443" y="5045594"/>
                </a:lnTo>
                <a:cubicBezTo>
                  <a:pt x="-223147" y="4152860"/>
                  <a:pt x="-223147" y="2705572"/>
                  <a:pt x="669443" y="1812693"/>
                </a:cubicBezTo>
                <a:lnTo>
                  <a:pt x="1812516" y="669624"/>
                </a:lnTo>
                <a:cubicBezTo>
                  <a:pt x="2240971" y="241023"/>
                  <a:pt x="2822466" y="0"/>
                  <a:pt x="3428610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600">
                <a:latin typeface="Aino" panose="02000603040504020204" pitchFamily="2" charset="77"/>
              </a:defRPr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11" name="Title Placeholder 14">
            <a:extLst>
              <a:ext uri="{FF2B5EF4-FFF2-40B4-BE49-F238E27FC236}">
                <a16:creationId xmlns:a16="http://schemas.microsoft.com/office/drawing/2014/main" id="{F96A59E0-9705-B448-7CD7-145E80A347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5251701" cy="13849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D70FA654-362D-CC97-98B6-4781BFA81D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3429000"/>
            <a:ext cx="5239897" cy="3412068"/>
          </a:xfrm>
          <a:prstGeom prst="rect">
            <a:avLst/>
          </a:prstGeom>
        </p:spPr>
        <p:txBody>
          <a:bodyPr wrap="square" lIns="0" tIns="0" rIns="0" bIns="540000" anchor="b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Char char="+"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1740FE3-FA2B-8237-6478-43925E5BB8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36429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🟦 background photo +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EA25D9-65BC-A710-9936-E74E38F5CF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chemeClr val="bg1"/>
            </a:fgClr>
            <a:bgClr>
              <a:schemeClr val="tx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  <a:endParaRPr lang="et-EE" dirty="0"/>
          </a:p>
        </p:txBody>
      </p: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CAD61C2B-0ABB-221F-F065-019C55479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3429000"/>
            <a:ext cx="8415113" cy="3412068"/>
          </a:xfrm>
          <a:prstGeom prst="rect">
            <a:avLst/>
          </a:prstGeom>
        </p:spPr>
        <p:txBody>
          <a:bodyPr wrap="square" lIns="0" tIns="0" rIns="0" bIns="720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Tx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6" name="Title Placeholder 14">
            <a:extLst>
              <a:ext uri="{FF2B5EF4-FFF2-40B4-BE49-F238E27FC236}">
                <a16:creationId xmlns:a16="http://schemas.microsoft.com/office/drawing/2014/main" id="{4E55B4C9-ACBC-3750-C593-B32182CAC6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headline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134743163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🟦 fac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F258E906-9FFA-E9F6-A4F6-E6AB21A68E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3429000"/>
            <a:ext cx="2592000" cy="3429000"/>
          </a:xfrm>
          <a:prstGeom prst="rect">
            <a:avLst/>
          </a:prstGeom>
        </p:spPr>
        <p:txBody>
          <a:bodyPr lIns="0" tIns="0" rIns="0" bIns="72000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3" name="Title Placeholder 14">
            <a:extLst>
              <a:ext uri="{FF2B5EF4-FFF2-40B4-BE49-F238E27FC236}">
                <a16:creationId xmlns:a16="http://schemas.microsoft.com/office/drawing/2014/main" id="{B9E16436-4472-ABBD-01AD-308A994BE7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headline</a:t>
            </a:r>
            <a:endParaRPr lang="et-EE" dirty="0"/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7441307C-4F05-AD7D-AB2A-6394681921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58758" y="3429000"/>
            <a:ext cx="2592000" cy="3429000"/>
          </a:xfrm>
          <a:prstGeom prst="rect">
            <a:avLst/>
          </a:prstGeom>
        </p:spPr>
        <p:txBody>
          <a:bodyPr lIns="0" tIns="0" rIns="0" bIns="72000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3CBD90CE-70CD-6FB3-EFB9-61D5B7AB2D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86828" y="3429000"/>
            <a:ext cx="2592000" cy="3429000"/>
          </a:xfrm>
          <a:prstGeom prst="rect">
            <a:avLst/>
          </a:prstGeom>
        </p:spPr>
        <p:txBody>
          <a:bodyPr lIns="0" tIns="0" rIns="0" bIns="72000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07EDCE19-6E63-48D5-9B82-65DDFBBC6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22793" y="3429000"/>
            <a:ext cx="2592000" cy="3429000"/>
          </a:xfrm>
          <a:prstGeom prst="rect">
            <a:avLst/>
          </a:prstGeom>
        </p:spPr>
        <p:txBody>
          <a:bodyPr lIns="0" tIns="0" rIns="0" bIns="72000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165038267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🟦 background photo + bulle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EA25D9-65BC-A710-9936-E74E38F5CF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chemeClr val="bg1"/>
            </a:fgClr>
            <a:bgClr>
              <a:schemeClr val="tx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  <a:endParaRPr lang="et-EE" dirty="0"/>
          </a:p>
        </p:txBody>
      </p: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CAD61C2B-0ABB-221F-F065-019C55479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3429000"/>
            <a:ext cx="8415113" cy="3412068"/>
          </a:xfrm>
          <a:prstGeom prst="rect">
            <a:avLst/>
          </a:prstGeom>
        </p:spPr>
        <p:txBody>
          <a:bodyPr wrap="square" lIns="0" tIns="0" rIns="0" bIns="720000" anchor="b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Char char="+"/>
              <a:defRPr sz="18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6" name="Title Placeholder 14">
            <a:extLst>
              <a:ext uri="{FF2B5EF4-FFF2-40B4-BE49-F238E27FC236}">
                <a16:creationId xmlns:a16="http://schemas.microsoft.com/office/drawing/2014/main" id="{4E55B4C9-ACBC-3750-C593-B32182CAC6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headline</a:t>
            </a:r>
            <a:endParaRPr lang="et-E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9244D-74CC-2D9E-F260-D4AEF14BE3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1975" y="1340768"/>
            <a:ext cx="8426450" cy="381025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2200">
                <a:solidFill>
                  <a:schemeClr val="bg1"/>
                </a:solidFill>
                <a:latin typeface="Aino" panose="02000603040504020204" pitchFamily="2" charset="77"/>
              </a:defRPr>
            </a:lvl1pPr>
            <a:lvl2pPr marL="457200" indent="0">
              <a:buNone/>
              <a:defRPr sz="2200">
                <a:solidFill>
                  <a:schemeClr val="bg1"/>
                </a:solidFill>
              </a:defRPr>
            </a:lvl2pPr>
            <a:lvl3pPr marL="914400" indent="0">
              <a:buNone/>
              <a:defRPr sz="2200">
                <a:solidFill>
                  <a:schemeClr val="bg1"/>
                </a:solidFill>
              </a:defRPr>
            </a:lvl3pPr>
            <a:lvl4pPr marL="1371600" indent="0">
              <a:buNone/>
              <a:defRPr sz="2200">
                <a:solidFill>
                  <a:schemeClr val="bg1"/>
                </a:solidFill>
              </a:defRPr>
            </a:lvl4pPr>
            <a:lvl5pPr marL="1828800" indent="0">
              <a:buNone/>
              <a:defRPr sz="22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</a:t>
            </a:r>
            <a:r>
              <a:rPr lang="en-GB" dirty="0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355529479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⬜️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4">
            <a:extLst>
              <a:ext uri="{FF2B5EF4-FFF2-40B4-BE49-F238E27FC236}">
                <a16:creationId xmlns:a16="http://schemas.microsoft.com/office/drawing/2014/main" id="{802C42A0-EBA4-464B-0C29-5B531966A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7A9A4E2B-6A4F-4DF6-9C76-E2B8969D3F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2743200"/>
            <a:ext cx="8415113" cy="4097868"/>
          </a:xfrm>
          <a:prstGeom prst="rect">
            <a:avLst/>
          </a:prstGeom>
        </p:spPr>
        <p:txBody>
          <a:bodyPr wrap="square" lIns="0" tIns="0" rIns="0" bIns="540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tx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7D33F40-A02C-71F9-5A8E-18DBB40F09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12108" y="602734"/>
            <a:ext cx="1618684" cy="60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239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↑Sisu↑  ⬜️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4">
            <a:extLst>
              <a:ext uri="{FF2B5EF4-FFF2-40B4-BE49-F238E27FC236}">
                <a16:creationId xmlns:a16="http://schemas.microsoft.com/office/drawing/2014/main" id="{5B5E4370-95F2-64B1-98A6-A0399E435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66314944-2C0C-D55E-9698-8173210C56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2743200"/>
            <a:ext cx="8415113" cy="4097868"/>
          </a:xfrm>
          <a:prstGeom prst="rect">
            <a:avLst/>
          </a:prstGeom>
        </p:spPr>
        <p:txBody>
          <a:bodyPr wrap="square" lIns="0" tIns="0" rIns="0" bIns="54000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tx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F0C65F8-056C-BF0A-994A-10B797AD2E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332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↓Sisu↓ ⬜️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4">
            <a:extLst>
              <a:ext uri="{FF2B5EF4-FFF2-40B4-BE49-F238E27FC236}">
                <a16:creationId xmlns:a16="http://schemas.microsoft.com/office/drawing/2014/main" id="{BBE98BA4-35BB-3CE5-D58A-64F2CD8FBB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598AF949-881B-D993-CC7A-23DD0E799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2743200"/>
            <a:ext cx="8415113" cy="4097868"/>
          </a:xfrm>
          <a:prstGeom prst="rect">
            <a:avLst/>
          </a:prstGeom>
        </p:spPr>
        <p:txBody>
          <a:bodyPr wrap="square" lIns="0" tIns="0" rIns="0" bIns="540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tx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C73BF63-8208-3679-191D-4722C32FD1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698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ulpa ⬜️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4">
            <a:extLst>
              <a:ext uri="{FF2B5EF4-FFF2-40B4-BE49-F238E27FC236}">
                <a16:creationId xmlns:a16="http://schemas.microsoft.com/office/drawing/2014/main" id="{A0CA2DC3-8F3F-543D-B616-C2316538AA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8169525D-FCC1-B2AB-961D-70EF1E2872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2743200"/>
            <a:ext cx="5216889" cy="4097868"/>
          </a:xfrm>
          <a:prstGeom prst="rect">
            <a:avLst/>
          </a:prstGeom>
        </p:spPr>
        <p:txBody>
          <a:bodyPr wrap="square" lIns="0" tIns="0" rIns="0" bIns="540000" anchor="t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Font typeface="System Font Regular"/>
              <a:buChar char="+"/>
              <a:defRPr sz="1800">
                <a:solidFill>
                  <a:schemeClr val="tx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55DDDC37-930A-A95F-02D2-A57A28175DD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5172" y="2743200"/>
            <a:ext cx="5216889" cy="4097868"/>
          </a:xfrm>
          <a:prstGeom prst="rect">
            <a:avLst/>
          </a:prstGeom>
        </p:spPr>
        <p:txBody>
          <a:bodyPr wrap="square" lIns="0" tIns="0" rIns="0" bIns="540000" anchor="t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Font typeface="System Font Regular"/>
              <a:buChar char="+"/>
              <a:defRPr sz="1800">
                <a:solidFill>
                  <a:schemeClr val="tx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1F8151D-A79F-80DB-E6BF-7632D377E8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68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ulpa ⬜️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B815A89F-659D-F3CE-D907-44F4108479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62" y="2757267"/>
            <a:ext cx="3600000" cy="4100734"/>
          </a:xfrm>
          <a:prstGeom prst="rect">
            <a:avLst/>
          </a:prstGeom>
        </p:spPr>
        <p:txBody>
          <a:bodyPr lIns="0" tIns="0" rIns="0" bIns="720000" anchor="t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Font typeface="System Font Regular"/>
              <a:buChar char="+"/>
              <a:defRPr sz="1800">
                <a:solidFill>
                  <a:schemeClr val="tx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marL="285750" indent="-285750">
              <a:buClr>
                <a:schemeClr val="tx1"/>
              </a:buClr>
              <a:buFont typeface="System Font Regular"/>
              <a:buChar char="+"/>
            </a:pPr>
            <a:r>
              <a:rPr lang="en-GB">
                <a:solidFill>
                  <a:schemeClr val="tx1"/>
                </a:solidFill>
              </a:rPr>
              <a:t>click to edit text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A51D5226-F941-B02F-37FA-89194376CF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2444" y="2757268"/>
            <a:ext cx="3600000" cy="4100733"/>
          </a:xfrm>
          <a:prstGeom prst="rect">
            <a:avLst/>
          </a:prstGeom>
        </p:spPr>
        <p:txBody>
          <a:bodyPr lIns="0" tIns="0" rIns="0" bIns="72000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Font typeface="System Font Regular"/>
              <a:buNone/>
              <a:defRPr sz="1800">
                <a:solidFill>
                  <a:schemeClr val="tx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SzTx/>
              <a:buFont typeface="System Font Regular"/>
              <a:buChar char="+"/>
              <a:tabLst/>
              <a:defRPr/>
            </a:pPr>
            <a:r>
              <a:rPr lang="en-GB">
                <a:solidFill>
                  <a:schemeClr val="tx1"/>
                </a:solidFill>
              </a:rPr>
              <a:t>click to edit text</a:t>
            </a:r>
          </a:p>
          <a:p>
            <a:pPr lvl="0"/>
            <a:endParaRPr lang="en-GB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E5E8A2DE-D462-9C37-B68C-8C2A55B3A0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42517" y="2757268"/>
            <a:ext cx="3600000" cy="4100733"/>
          </a:xfrm>
          <a:prstGeom prst="rect">
            <a:avLst/>
          </a:prstGeom>
        </p:spPr>
        <p:txBody>
          <a:bodyPr lIns="0" tIns="0" rIns="0" bIns="720000" anchor="t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Font typeface="System Font Regular"/>
              <a:buChar char="+"/>
              <a:defRPr sz="1800">
                <a:solidFill>
                  <a:schemeClr val="tx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marL="285750" indent="-285750">
              <a:buClr>
                <a:schemeClr val="tx1"/>
              </a:buClr>
              <a:buFont typeface="System Font Regular"/>
              <a:buChar char="+"/>
            </a:pPr>
            <a:r>
              <a:rPr lang="en-GB">
                <a:solidFill>
                  <a:schemeClr val="tx1"/>
                </a:solidFill>
              </a:rPr>
              <a:t>click to edit text</a:t>
            </a:r>
          </a:p>
        </p:txBody>
      </p:sp>
      <p:sp>
        <p:nvSpPr>
          <p:cNvPr id="10" name="Title Placeholder 14">
            <a:extLst>
              <a:ext uri="{FF2B5EF4-FFF2-40B4-BE49-F238E27FC236}">
                <a16:creationId xmlns:a16="http://schemas.microsoft.com/office/drawing/2014/main" id="{7FDD51A2-D3CF-FB3C-7189-0990FF40C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9B89280-EAB7-8991-40A6-6760516FD4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216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sitaat ⬜️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4">
            <a:extLst>
              <a:ext uri="{FF2B5EF4-FFF2-40B4-BE49-F238E27FC236}">
                <a16:creationId xmlns:a16="http://schemas.microsoft.com/office/drawing/2014/main" id="{90A97FD3-EC1E-8056-CEA4-B86D5A8509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7" y="554994"/>
            <a:ext cx="11095967" cy="575373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AFF377FF-A789-EA38-0F7C-37829BEAFD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5992836"/>
            <a:ext cx="5522988" cy="848231"/>
          </a:xfrm>
          <a:prstGeom prst="rect">
            <a:avLst/>
          </a:prstGeom>
        </p:spPr>
        <p:txBody>
          <a:bodyPr wrap="square" lIns="0" tIns="0" rIns="0" bIns="540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tx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59034BE7-561B-9837-8CD9-CC9402CE33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3012" y="548639"/>
            <a:ext cx="5522988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>
                <a:solidFill>
                  <a:schemeClr val="tx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B724120-D89C-66EF-3751-31409A66C2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61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✏️ Joonis/Tabel ⬜️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4">
            <a:extLst>
              <a:ext uri="{FF2B5EF4-FFF2-40B4-BE49-F238E27FC236}">
                <a16:creationId xmlns:a16="http://schemas.microsoft.com/office/drawing/2014/main" id="{821CB72F-D4C1-ED92-5F96-8DA159B0F3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8426918" cy="6924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E03F8F9-9105-D11A-2091-B0A4A11CF1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48394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⬜️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FB02FC3-DA5A-4578-B011-B08687D578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79092" y="0"/>
            <a:ext cx="5812907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95000"/>
              </a:schemeClr>
            </a:bgClr>
          </a:pattFill>
        </p:spPr>
        <p:txBody>
          <a:bodyPr anchor="ctr" anchorCtr="0"/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Aino" panose="02000603040504020204" pitchFamily="2" charset="77"/>
              </a:defRPr>
            </a:lvl1pPr>
          </a:lstStyle>
          <a:p>
            <a:r>
              <a:rPr lang="en-GB"/>
              <a:t>Click icon to add picture</a:t>
            </a:r>
            <a:endParaRPr lang="et-EE"/>
          </a:p>
        </p:txBody>
      </p:sp>
      <p:sp>
        <p:nvSpPr>
          <p:cNvPr id="9" name="Title Placeholder 14">
            <a:extLst>
              <a:ext uri="{FF2B5EF4-FFF2-40B4-BE49-F238E27FC236}">
                <a16:creationId xmlns:a16="http://schemas.microsoft.com/office/drawing/2014/main" id="{DDA4C8E1-DEF7-7D8D-71FB-8E1B4B720E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5251701" cy="13849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459CD477-7C75-A0B5-ACD1-2137A9F675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3429000"/>
            <a:ext cx="5239897" cy="3412068"/>
          </a:xfrm>
          <a:prstGeom prst="rect">
            <a:avLst/>
          </a:prstGeom>
        </p:spPr>
        <p:txBody>
          <a:bodyPr wrap="square" lIns="0" tIns="0" rIns="0" bIns="540000" anchor="b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Font typeface="System Font Regular"/>
              <a:buChar char="+"/>
              <a:defRPr sz="1800">
                <a:solidFill>
                  <a:schemeClr val="tx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FF3B9FC-A5D5-7FEC-74B3-604CCC2D71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2014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ike Rahn ⬜️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raphic 8">
            <a:extLst>
              <a:ext uri="{FF2B5EF4-FFF2-40B4-BE49-F238E27FC236}">
                <a16:creationId xmlns:a16="http://schemas.microsoft.com/office/drawing/2014/main" id="{A6772778-4656-4E59-BCD3-6DD1F984DA30}"/>
              </a:ext>
            </a:extLst>
          </p:cNvPr>
          <p:cNvSpPr/>
          <p:nvPr userDrawn="1"/>
        </p:nvSpPr>
        <p:spPr>
          <a:xfrm>
            <a:off x="9278159" y="1247491"/>
            <a:ext cx="2362979" cy="1636006"/>
          </a:xfrm>
          <a:custGeom>
            <a:avLst/>
            <a:gdLst>
              <a:gd name="connsiteX0" fmla="*/ 2459450 w 3010281"/>
              <a:gd name="connsiteY0" fmla="*/ 203454 h 2084165"/>
              <a:gd name="connsiteX1" fmla="*/ 1968151 w 3010281"/>
              <a:gd name="connsiteY1" fmla="*/ 0 h 2084165"/>
              <a:gd name="connsiteX2" fmla="*/ 1041940 w 3010281"/>
              <a:gd name="connsiteY2" fmla="*/ 0 h 2084165"/>
              <a:gd name="connsiteX3" fmla="*/ 550831 w 3010281"/>
              <a:gd name="connsiteY3" fmla="*/ 203454 h 2084165"/>
              <a:gd name="connsiteX4" fmla="*/ 203454 w 3010281"/>
              <a:gd name="connsiteY4" fmla="*/ 550831 h 2084165"/>
              <a:gd name="connsiteX5" fmla="*/ 203454 w 3010281"/>
              <a:gd name="connsiteY5" fmla="*/ 1533335 h 2084165"/>
              <a:gd name="connsiteX6" fmla="*/ 550831 w 3010281"/>
              <a:gd name="connsiteY6" fmla="*/ 1880711 h 2084165"/>
              <a:gd name="connsiteX7" fmla="*/ 1042035 w 3010281"/>
              <a:gd name="connsiteY7" fmla="*/ 2084165 h 2084165"/>
              <a:gd name="connsiteX8" fmla="*/ 2315528 w 3010281"/>
              <a:gd name="connsiteY8" fmla="*/ 2084165 h 2084165"/>
              <a:gd name="connsiteX9" fmla="*/ 3010281 w 3010281"/>
              <a:gd name="connsiteY9" fmla="*/ 1389412 h 2084165"/>
              <a:gd name="connsiteX10" fmla="*/ 3010281 w 3010281"/>
              <a:gd name="connsiteY10" fmla="*/ 1042035 h 2084165"/>
              <a:gd name="connsiteX11" fmla="*/ 2806827 w 3010281"/>
              <a:gd name="connsiteY11" fmla="*/ 550831 h 2084165"/>
              <a:gd name="connsiteX12" fmla="*/ 2459450 w 3010281"/>
              <a:gd name="connsiteY12" fmla="*/ 203454 h 208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10281" h="2084165">
                <a:moveTo>
                  <a:pt x="2459450" y="203454"/>
                </a:moveTo>
                <a:cubicBezTo>
                  <a:pt x="2329053" y="73247"/>
                  <a:pt x="2152364" y="0"/>
                  <a:pt x="1968151" y="0"/>
                </a:cubicBezTo>
                <a:lnTo>
                  <a:pt x="1041940" y="0"/>
                </a:lnTo>
                <a:cubicBezTo>
                  <a:pt x="857726" y="0"/>
                  <a:pt x="681038" y="73247"/>
                  <a:pt x="550831" y="203454"/>
                </a:cubicBezTo>
                <a:lnTo>
                  <a:pt x="203454" y="550831"/>
                </a:lnTo>
                <a:cubicBezTo>
                  <a:pt x="-67818" y="822198"/>
                  <a:pt x="-67818" y="1261967"/>
                  <a:pt x="203454" y="1533335"/>
                </a:cubicBezTo>
                <a:lnTo>
                  <a:pt x="550831" y="1880711"/>
                </a:lnTo>
                <a:cubicBezTo>
                  <a:pt x="681038" y="2011013"/>
                  <a:pt x="857726" y="2084165"/>
                  <a:pt x="1042035" y="2084165"/>
                </a:cubicBezTo>
                <a:lnTo>
                  <a:pt x="2315528" y="2084165"/>
                </a:lnTo>
                <a:cubicBezTo>
                  <a:pt x="2699195" y="2084165"/>
                  <a:pt x="3010281" y="1773174"/>
                  <a:pt x="3010281" y="1389412"/>
                </a:cubicBezTo>
                <a:lnTo>
                  <a:pt x="3010281" y="1042035"/>
                </a:lnTo>
                <a:cubicBezTo>
                  <a:pt x="3010281" y="857822"/>
                  <a:pt x="2937129" y="681133"/>
                  <a:pt x="2806827" y="550831"/>
                </a:cubicBezTo>
                <a:lnTo>
                  <a:pt x="2459450" y="20345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Picture Placeholder 75">
            <a:extLst>
              <a:ext uri="{FF2B5EF4-FFF2-40B4-BE49-F238E27FC236}">
                <a16:creationId xmlns:a16="http://schemas.microsoft.com/office/drawing/2014/main" id="{04CC8CD1-6D43-4BFE-A251-399626CA9ED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51733" y="2120382"/>
            <a:ext cx="5489404" cy="3960813"/>
          </a:xfrm>
          <a:custGeom>
            <a:avLst/>
            <a:gdLst>
              <a:gd name="connsiteX0" fmla="*/ 1348260 w 3473101"/>
              <a:gd name="connsiteY0" fmla="*/ 0 h 2505974"/>
              <a:gd name="connsiteX1" fmla="*/ 2124379 w 3473101"/>
              <a:gd name="connsiteY1" fmla="*/ 0 h 2505974"/>
              <a:gd name="connsiteX2" fmla="*/ 2576708 w 3473101"/>
              <a:gd name="connsiteY2" fmla="*/ 106790 h 2505974"/>
              <a:gd name="connsiteX3" fmla="*/ 2913856 w 3473101"/>
              <a:gd name="connsiteY3" fmla="*/ 275333 h 2505974"/>
              <a:gd name="connsiteX4" fmla="*/ 3421033 w 3473101"/>
              <a:gd name="connsiteY4" fmla="*/ 1499845 h 2505974"/>
              <a:gd name="connsiteX5" fmla="*/ 3319404 w 3473101"/>
              <a:gd name="connsiteY5" fmla="*/ 1814411 h 2505974"/>
              <a:gd name="connsiteX6" fmla="*/ 2520414 w 3473101"/>
              <a:gd name="connsiteY6" fmla="*/ 2493287 h 2505974"/>
              <a:gd name="connsiteX7" fmla="*/ 2360991 w 3473101"/>
              <a:gd name="connsiteY7" fmla="*/ 2505974 h 2505974"/>
              <a:gd name="connsiteX8" fmla="*/ 1009289 w 3473101"/>
              <a:gd name="connsiteY8" fmla="*/ 2505974 h 2505974"/>
              <a:gd name="connsiteX9" fmla="*/ 907697 w 3473101"/>
              <a:gd name="connsiteY9" fmla="*/ 2500844 h 2505974"/>
              <a:gd name="connsiteX10" fmla="*/ 4885 w 3473101"/>
              <a:gd name="connsiteY10" fmla="*/ 1598033 h 2505974"/>
              <a:gd name="connsiteX11" fmla="*/ 0 w 3473101"/>
              <a:gd name="connsiteY11" fmla="*/ 1501293 h 2505974"/>
              <a:gd name="connsiteX12" fmla="*/ 0 w 3473101"/>
              <a:gd name="connsiteY12" fmla="*/ 1345189 h 2505974"/>
              <a:gd name="connsiteX13" fmla="*/ 19273 w 3473101"/>
              <a:gd name="connsiteY13" fmla="*/ 1150325 h 2505974"/>
              <a:gd name="connsiteX14" fmla="*/ 295903 w 3473101"/>
              <a:gd name="connsiteY14" fmla="*/ 633389 h 2505974"/>
              <a:gd name="connsiteX15" fmla="*/ 633052 w 3473101"/>
              <a:gd name="connsiteY15" fmla="*/ 296240 h 2505974"/>
              <a:gd name="connsiteX16" fmla="*/ 1348260 w 3473101"/>
              <a:gd name="connsiteY16" fmla="*/ 0 h 250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473101" h="2505974">
                <a:moveTo>
                  <a:pt x="1348260" y="0"/>
                </a:moveTo>
                <a:lnTo>
                  <a:pt x="2124379" y="0"/>
                </a:lnTo>
                <a:cubicBezTo>
                  <a:pt x="2281372" y="0"/>
                  <a:pt x="2436235" y="36522"/>
                  <a:pt x="2576708" y="106790"/>
                </a:cubicBezTo>
                <a:lnTo>
                  <a:pt x="2913856" y="275333"/>
                </a:lnTo>
                <a:cubicBezTo>
                  <a:pt x="3364055" y="500465"/>
                  <a:pt x="3580219" y="1022352"/>
                  <a:pt x="3421033" y="1499845"/>
                </a:cubicBezTo>
                <a:lnTo>
                  <a:pt x="3319404" y="1814411"/>
                </a:lnTo>
                <a:cubicBezTo>
                  <a:pt x="3198916" y="2175814"/>
                  <a:pt x="2887934" y="2434310"/>
                  <a:pt x="2520414" y="2493287"/>
                </a:cubicBezTo>
                <a:lnTo>
                  <a:pt x="2360991" y="2505974"/>
                </a:lnTo>
                <a:lnTo>
                  <a:pt x="1009289" y="2505974"/>
                </a:lnTo>
                <a:lnTo>
                  <a:pt x="907697" y="2500844"/>
                </a:lnTo>
                <a:cubicBezTo>
                  <a:pt x="431673" y="2452501"/>
                  <a:pt x="53229" y="2074057"/>
                  <a:pt x="4885" y="1598033"/>
                </a:cubicBezTo>
                <a:lnTo>
                  <a:pt x="0" y="1501293"/>
                </a:lnTo>
                <a:lnTo>
                  <a:pt x="0" y="1345189"/>
                </a:lnTo>
                <a:lnTo>
                  <a:pt x="19273" y="1150325"/>
                </a:lnTo>
                <a:cubicBezTo>
                  <a:pt x="58128" y="955891"/>
                  <a:pt x="153623" y="775621"/>
                  <a:pt x="295903" y="633389"/>
                </a:cubicBezTo>
                <a:lnTo>
                  <a:pt x="633052" y="296240"/>
                </a:lnTo>
                <a:cubicBezTo>
                  <a:pt x="822759" y="106533"/>
                  <a:pt x="1080024" y="0"/>
                  <a:pt x="1348260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lang="en-US" sz="1800" dirty="0">
                <a:latin typeface="Aino" panose="02000603040504020204" pitchFamily="2" charset="77"/>
              </a:defRPr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8" name="Title Placeholder 14">
            <a:extLst>
              <a:ext uri="{FF2B5EF4-FFF2-40B4-BE49-F238E27FC236}">
                <a16:creationId xmlns:a16="http://schemas.microsoft.com/office/drawing/2014/main" id="{97A3DC1D-ADC6-3782-9F0C-8F4F196A8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5251701" cy="13849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389ACE3D-F04B-5E54-7E2A-86224440D0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3429000"/>
            <a:ext cx="5239897" cy="3412068"/>
          </a:xfrm>
          <a:prstGeom prst="rect">
            <a:avLst/>
          </a:prstGeom>
        </p:spPr>
        <p:txBody>
          <a:bodyPr wrap="square" lIns="0" tIns="0" rIns="0" bIns="540000" anchor="b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Font typeface="System Font Regular"/>
              <a:buChar char="+"/>
              <a:defRPr sz="1800">
                <a:solidFill>
                  <a:schemeClr val="tx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F9C66FB-4B44-B1B6-485F-00EF72BE58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21314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ur Rahn ⬜️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9">
            <a:extLst>
              <a:ext uri="{FF2B5EF4-FFF2-40B4-BE49-F238E27FC236}">
                <a16:creationId xmlns:a16="http://schemas.microsoft.com/office/drawing/2014/main" id="{3DD1CC7D-25B1-DEFF-607E-68858B0D0C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08326" y="2"/>
            <a:ext cx="6315676" cy="6857999"/>
          </a:xfrm>
          <a:custGeom>
            <a:avLst/>
            <a:gdLst>
              <a:gd name="connsiteX0" fmla="*/ 3428610 w 6315676"/>
              <a:gd name="connsiteY0" fmla="*/ 0 h 6857999"/>
              <a:gd name="connsiteX1" fmla="*/ 6315676 w 6315676"/>
              <a:gd name="connsiteY1" fmla="*/ 0 h 6857999"/>
              <a:gd name="connsiteX2" fmla="*/ 6315676 w 6315676"/>
              <a:gd name="connsiteY2" fmla="*/ 6857999 h 6857999"/>
              <a:gd name="connsiteX3" fmla="*/ 3428590 w 6315676"/>
              <a:gd name="connsiteY3" fmla="*/ 6857999 h 6857999"/>
              <a:gd name="connsiteX4" fmla="*/ 3202718 w 6315676"/>
              <a:gd name="connsiteY4" fmla="*/ 6846813 h 6857999"/>
              <a:gd name="connsiteX5" fmla="*/ 1812516 w 6315676"/>
              <a:gd name="connsiteY5" fmla="*/ 6188665 h 6857999"/>
              <a:gd name="connsiteX6" fmla="*/ 669443 w 6315676"/>
              <a:gd name="connsiteY6" fmla="*/ 5045594 h 6857999"/>
              <a:gd name="connsiteX7" fmla="*/ 669443 w 6315676"/>
              <a:gd name="connsiteY7" fmla="*/ 1812693 h 6857999"/>
              <a:gd name="connsiteX8" fmla="*/ 1812516 w 6315676"/>
              <a:gd name="connsiteY8" fmla="*/ 669624 h 6857999"/>
              <a:gd name="connsiteX9" fmla="*/ 3428610 w 6315676"/>
              <a:gd name="connsiteY9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15676" h="6857999">
                <a:moveTo>
                  <a:pt x="3428610" y="0"/>
                </a:moveTo>
                <a:lnTo>
                  <a:pt x="6315676" y="0"/>
                </a:lnTo>
                <a:lnTo>
                  <a:pt x="6315676" y="6857999"/>
                </a:lnTo>
                <a:lnTo>
                  <a:pt x="3428590" y="6857999"/>
                </a:lnTo>
                <a:lnTo>
                  <a:pt x="3202718" y="6846813"/>
                </a:lnTo>
                <a:cubicBezTo>
                  <a:pt x="2679515" y="6794849"/>
                  <a:pt x="2187539" y="6563563"/>
                  <a:pt x="1812516" y="6188665"/>
                </a:cubicBezTo>
                <a:lnTo>
                  <a:pt x="669443" y="5045594"/>
                </a:lnTo>
                <a:cubicBezTo>
                  <a:pt x="-223147" y="4152860"/>
                  <a:pt x="-223147" y="2705572"/>
                  <a:pt x="669443" y="1812693"/>
                </a:cubicBezTo>
                <a:lnTo>
                  <a:pt x="1812516" y="669624"/>
                </a:lnTo>
                <a:cubicBezTo>
                  <a:pt x="2240971" y="241023"/>
                  <a:pt x="2822466" y="0"/>
                  <a:pt x="3428610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800">
                <a:latin typeface="Aino" panose="02000603040504020204" pitchFamily="2" charset="77"/>
              </a:defRPr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9" name="Title Placeholder 14">
            <a:extLst>
              <a:ext uri="{FF2B5EF4-FFF2-40B4-BE49-F238E27FC236}">
                <a16:creationId xmlns:a16="http://schemas.microsoft.com/office/drawing/2014/main" id="{FCDAD759-E694-21A3-44C5-D327B84B2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1208" y="554994"/>
            <a:ext cx="5251701" cy="13849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headline</a:t>
            </a:r>
            <a:endParaRPr lang="et-EE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DA26F41A-3D06-B22C-DCFE-E4CF2A855A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012" y="3429000"/>
            <a:ext cx="5239897" cy="3412068"/>
          </a:xfrm>
          <a:prstGeom prst="rect">
            <a:avLst/>
          </a:prstGeom>
        </p:spPr>
        <p:txBody>
          <a:bodyPr wrap="square" lIns="0" tIns="0" rIns="0" bIns="540000" anchor="b" anchorCtr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Font typeface="System Font Regular"/>
              <a:buChar char="+"/>
              <a:defRPr sz="1800">
                <a:solidFill>
                  <a:schemeClr val="tx1"/>
                </a:solidFill>
                <a:latin typeface="Aino" panose="02000603040504020204" pitchFamily="2" charset="77"/>
              </a:defRPr>
            </a:lvl1pPr>
            <a:lvl2pPr>
              <a:defRPr sz="1800">
                <a:latin typeface="Aino "/>
              </a:defRPr>
            </a:lvl2pPr>
            <a:lvl3pPr>
              <a:defRPr sz="1800">
                <a:latin typeface="Aino "/>
              </a:defRPr>
            </a:lvl3pPr>
            <a:lvl4pPr>
              <a:defRPr sz="1800">
                <a:latin typeface="Aino "/>
              </a:defRPr>
            </a:lvl4pPr>
            <a:lvl5pPr>
              <a:defRPr sz="1800">
                <a:latin typeface="Aino "/>
              </a:defRPr>
            </a:lvl5pPr>
          </a:lstStyle>
          <a:p>
            <a:pPr lvl="0"/>
            <a:r>
              <a:rPr lang="en-GB"/>
              <a:t>click to edit text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48FA417-A45D-A130-1AF7-8D3721AD0E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9217" y="602292"/>
            <a:ext cx="811921" cy="3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894540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aneslai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5388" y="677545"/>
            <a:ext cx="8373027" cy="4313238"/>
          </a:xfrm>
        </p:spPr>
        <p:txBody>
          <a:bodyPr lIns="180000" tIns="216000" anchor="t">
            <a:noAutofit/>
          </a:bodyPr>
          <a:lstStyle>
            <a:lvl1pPr algn="l">
              <a:lnSpc>
                <a:spcPct val="80000"/>
              </a:lnSpc>
              <a:defRPr sz="1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466" y="4593096"/>
            <a:ext cx="8316912" cy="1492180"/>
          </a:xfrm>
        </p:spPr>
        <p:txBody>
          <a:bodyPr lIns="0" bIns="0" anchor="b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pic>
        <p:nvPicPr>
          <p:cNvPr id="7" name="estonia (lightmode)">
            <a:extLst>
              <a:ext uri="{FF2B5EF4-FFF2-40B4-BE49-F238E27FC236}">
                <a16:creationId xmlns:a16="http://schemas.microsoft.com/office/drawing/2014/main" id="{38804852-DECD-83D9-9CF2-C6CAED9D1D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1138" y="0"/>
            <a:ext cx="162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2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21">
          <p15:clr>
            <a:srgbClr val="FBAE40"/>
          </p15:clr>
        </p15:guide>
        <p15:guide id="3" orient="horz" pos="528">
          <p15:clr>
            <a:srgbClr val="FBAE40"/>
          </p15:clr>
        </p15:guide>
        <p15:guide id="4" orient="horz" pos="379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ahepealkiri puhas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594000"/>
            <a:ext cx="11163618" cy="3107345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429000"/>
            <a:ext cx="7392987" cy="1503485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26461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ahepealkiri toonitud taustafotog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627388-DD70-017A-E700-BFCA08BCEF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594000"/>
            <a:ext cx="11163618" cy="3107054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429000"/>
            <a:ext cx="7392987" cy="1516674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28397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aneslaid animatsioonidet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5388" y="677545"/>
            <a:ext cx="8373027" cy="4313238"/>
          </a:xfrm>
        </p:spPr>
        <p:txBody>
          <a:bodyPr lIns="180000" tIns="216000" anchor="t">
            <a:noAutofit/>
          </a:bodyPr>
          <a:lstStyle>
            <a:lvl1pPr algn="l">
              <a:lnSpc>
                <a:spcPct val="80000"/>
              </a:lnSpc>
              <a:defRPr sz="1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466" y="4593096"/>
            <a:ext cx="8316912" cy="1492180"/>
          </a:xfrm>
        </p:spPr>
        <p:txBody>
          <a:bodyPr lIns="0" bIns="0" anchor="b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pic>
        <p:nvPicPr>
          <p:cNvPr id="7" name="estonia (lightmode)">
            <a:extLst>
              <a:ext uri="{FF2B5EF4-FFF2-40B4-BE49-F238E27FC236}">
                <a16:creationId xmlns:a16="http://schemas.microsoft.com/office/drawing/2014/main" id="{38804852-DECD-83D9-9CF2-C6CAED9D1D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1138" y="0"/>
            <a:ext cx="162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37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21">
          <p15:clr>
            <a:srgbClr val="FBAE40"/>
          </p15:clr>
        </p15:guide>
        <p15:guide id="3" orient="horz" pos="528">
          <p15:clr>
            <a:srgbClr val="FBAE40"/>
          </p15:clr>
        </p15:guide>
        <p15:guide id="4" orient="horz" pos="379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neslaid videog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9303B4C7-2908-58EE-9FC0-C52E73BFCF5E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b">
            <a:normAutofit/>
          </a:bodyPr>
          <a:lstStyle>
            <a:lvl1pPr algn="r">
              <a:defRPr sz="1200"/>
            </a:lvl1pPr>
          </a:lstStyle>
          <a:p>
            <a:r>
              <a:rPr lang="en-GB"/>
              <a:t>Video</a:t>
            </a:r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5388" y="677545"/>
            <a:ext cx="8373027" cy="4313238"/>
          </a:xfrm>
        </p:spPr>
        <p:txBody>
          <a:bodyPr lIns="180000" tIns="216000" anchor="t">
            <a:noAutofit/>
          </a:bodyPr>
          <a:lstStyle>
            <a:lvl1pPr algn="l">
              <a:lnSpc>
                <a:spcPct val="80000"/>
              </a:lnSpc>
              <a:defRPr sz="1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466" y="4593096"/>
            <a:ext cx="8316912" cy="1492180"/>
          </a:xfrm>
        </p:spPr>
        <p:txBody>
          <a:bodyPr lIns="0" bIns="0" anchor="b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24DFD43-83A4-6F58-A796-0E1F37D0198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012232" y="0"/>
            <a:ext cx="1628775" cy="1628775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GB"/>
              <a:t> 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0977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21">
          <p15:clr>
            <a:srgbClr val="FBAE40"/>
          </p15:clr>
        </p15:guide>
        <p15:guide id="3" orient="horz" pos="528">
          <p15:clr>
            <a:srgbClr val="FBAE40"/>
          </p15:clr>
        </p15:guide>
        <p15:guide id="4" orient="horz" pos="379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ahepealkiri puhas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555625"/>
            <a:ext cx="11163618" cy="2873374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428999"/>
            <a:ext cx="7392987" cy="2867025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12732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ahepealkiri fotoga puhas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555625"/>
            <a:ext cx="11163618" cy="2873376"/>
          </a:xfrm>
        </p:spPr>
        <p:txBody>
          <a:bodyPr anchor="t">
            <a:normAutofit/>
          </a:bodyPr>
          <a:lstStyle>
            <a:lvl1pPr algn="l">
              <a:lnSpc>
                <a:spcPct val="90000"/>
              </a:lnSpc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429000"/>
            <a:ext cx="7392987" cy="2867025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12616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Vahepealkiri toonitud taustafotog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627388-DD70-017A-E700-BFCA08BCEF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555625"/>
            <a:ext cx="11163618" cy="2873374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428999"/>
            <a:ext cx="7392987" cy="2867025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38624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pealkiri toonitud taustafotoga LÕIGATA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4630B39-0C2A-5F43-BAA7-38F0B63DF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accent6"/>
          </a:solidFill>
        </p:spPr>
        <p:txBody>
          <a:bodyPr anchor="b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555625"/>
            <a:ext cx="11163618" cy="2873375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428999"/>
            <a:ext cx="7392987" cy="2867025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74089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äike vahepealkiri toonitud taustafotog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627388-DD70-017A-E700-BFCA08BCEF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594000"/>
            <a:ext cx="7461934" cy="301084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771900"/>
            <a:ext cx="7392987" cy="1173774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98968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äike vahepealkiri värvitausta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594000"/>
            <a:ext cx="7461934" cy="301084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771900"/>
            <a:ext cx="7392987" cy="1173774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19059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suure mõtte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C79569-2E8F-2DA4-F1BC-8F618DC08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670" y="1628775"/>
            <a:ext cx="11115468" cy="46672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65618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pealkirja ja tekstiga 2 veeru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746" y="931985"/>
            <a:ext cx="11122392" cy="836209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4" y="1989138"/>
            <a:ext cx="5098194" cy="431323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00C318-0FF8-FC69-2749-567CFB5096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1989138"/>
            <a:ext cx="5098194" cy="431323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10894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pealkirja ja muu sisu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00" y="931985"/>
            <a:ext cx="11131184" cy="836209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028A-9931-9BC2-F763-451109D65E9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50863" y="1989138"/>
            <a:ext cx="11090275" cy="43132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61021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pealkirja ja teksti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00" y="931985"/>
            <a:ext cx="11122738" cy="8352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3" y="1989138"/>
            <a:ext cx="11090275" cy="431323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15412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lisuur sõnum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555625"/>
            <a:ext cx="11163618" cy="5682517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37679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lisuur sõnum toonitud taustag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A408D37-8085-7328-1F5C-9412781357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555625"/>
            <a:ext cx="11163618" cy="5682517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1928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lisuur sõnum 2/1 fotog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90359A0-4FDE-31DA-DB90-146643052F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43850" y="0"/>
            <a:ext cx="4248150" cy="6858000"/>
          </a:xfrm>
          <a:solidFill>
            <a:schemeClr val="accent6">
              <a:lumMod val="75000"/>
            </a:schemeClr>
          </a:solidFill>
        </p:spPr>
        <p:txBody>
          <a:bodyPr anchor="b"/>
          <a:lstStyle>
            <a:lvl1pPr algn="r">
              <a:defRPr/>
            </a:lvl1pPr>
          </a:lstStyle>
          <a:p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555625"/>
            <a:ext cx="7466330" cy="5682517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86930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lisuur sõnum rahnuga 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613FFF05-F713-8B87-7EC0-568348C1F7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599776" y="1557669"/>
            <a:ext cx="6041361" cy="4738355"/>
          </a:xfrm>
          <a:custGeom>
            <a:avLst/>
            <a:gdLst>
              <a:gd name="connsiteX0" fmla="*/ 3088785 w 7721600"/>
              <a:gd name="connsiteY0" fmla="*/ 1 h 5739966"/>
              <a:gd name="connsiteX1" fmla="*/ 5019011 w 7721600"/>
              <a:gd name="connsiteY1" fmla="*/ 1 h 5739966"/>
              <a:gd name="connsiteX2" fmla="*/ 5905254 w 7721600"/>
              <a:gd name="connsiteY2" fmla="*/ 174575 h 5739966"/>
              <a:gd name="connsiteX3" fmla="*/ 6656571 w 7721600"/>
              <a:gd name="connsiteY3" fmla="*/ 672108 h 5739966"/>
              <a:gd name="connsiteX4" fmla="*/ 7039922 w 7721600"/>
              <a:gd name="connsiteY4" fmla="*/ 1054864 h 5739966"/>
              <a:gd name="connsiteX5" fmla="*/ 7543742 w 7721600"/>
              <a:gd name="connsiteY5" fmla="*/ 1799520 h 5739966"/>
              <a:gd name="connsiteX6" fmla="*/ 7721600 w 7721600"/>
              <a:gd name="connsiteY6" fmla="*/ 2678598 h 5739966"/>
              <a:gd name="connsiteX7" fmla="*/ 7721600 w 7721600"/>
              <a:gd name="connsiteY7" fmla="*/ 3443399 h 5739966"/>
              <a:gd name="connsiteX8" fmla="*/ 7043173 w 7721600"/>
              <a:gd name="connsiteY8" fmla="*/ 5067054 h 5739966"/>
              <a:gd name="connsiteX9" fmla="*/ 5405178 w 7721600"/>
              <a:gd name="connsiteY9" fmla="*/ 5739966 h 5739966"/>
              <a:gd name="connsiteX10" fmla="*/ 2316410 w 7721600"/>
              <a:gd name="connsiteY10" fmla="*/ 5739966 h 5739966"/>
              <a:gd name="connsiteX11" fmla="*/ 678418 w 7721600"/>
              <a:gd name="connsiteY11" fmla="*/ 5067054 h 5739966"/>
              <a:gd name="connsiteX12" fmla="*/ 0 w 7721600"/>
              <a:gd name="connsiteY12" fmla="*/ 3443399 h 5739966"/>
              <a:gd name="connsiteX13" fmla="*/ 0 w 7721600"/>
              <a:gd name="connsiteY13" fmla="*/ 3061354 h 5739966"/>
              <a:gd name="connsiteX14" fmla="*/ 678839 w 7721600"/>
              <a:gd name="connsiteY14" fmla="*/ 1437624 h 5739966"/>
              <a:gd name="connsiteX15" fmla="*/ 1450503 w 7721600"/>
              <a:gd name="connsiteY15" fmla="*/ 672108 h 5739966"/>
              <a:gd name="connsiteX16" fmla="*/ 3088785 w 7721600"/>
              <a:gd name="connsiteY16" fmla="*/ 1 h 5739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21600" h="5739966">
                <a:moveTo>
                  <a:pt x="3088785" y="1"/>
                </a:moveTo>
                <a:lnTo>
                  <a:pt x="5019011" y="1"/>
                </a:lnTo>
                <a:cubicBezTo>
                  <a:pt x="5323115" y="-69"/>
                  <a:pt x="5624286" y="59252"/>
                  <a:pt x="5905254" y="174575"/>
                </a:cubicBezTo>
                <a:cubicBezTo>
                  <a:pt x="6186250" y="289897"/>
                  <a:pt x="6441557" y="458963"/>
                  <a:pt x="6656571" y="672108"/>
                </a:cubicBezTo>
                <a:lnTo>
                  <a:pt x="7039922" y="1054864"/>
                </a:lnTo>
                <a:cubicBezTo>
                  <a:pt x="7255576" y="1267879"/>
                  <a:pt x="7426786" y="1520915"/>
                  <a:pt x="7543742" y="1799520"/>
                </a:cubicBezTo>
                <a:cubicBezTo>
                  <a:pt x="7660699" y="2078124"/>
                  <a:pt x="7721136" y="2376837"/>
                  <a:pt x="7721600" y="2678598"/>
                </a:cubicBezTo>
                <a:lnTo>
                  <a:pt x="7721600" y="3443399"/>
                </a:lnTo>
                <a:cubicBezTo>
                  <a:pt x="7721600" y="4052361"/>
                  <a:pt x="7477586" y="4636387"/>
                  <a:pt x="7043173" y="5067054"/>
                </a:cubicBezTo>
                <a:cubicBezTo>
                  <a:pt x="6608790" y="5497722"/>
                  <a:pt x="6019597" y="5739762"/>
                  <a:pt x="5405178" y="5739966"/>
                </a:cubicBezTo>
                <a:lnTo>
                  <a:pt x="2316410" y="5739966"/>
                </a:lnTo>
                <a:cubicBezTo>
                  <a:pt x="1701995" y="5739762"/>
                  <a:pt x="1112807" y="5497722"/>
                  <a:pt x="678418" y="5067054"/>
                </a:cubicBezTo>
                <a:cubicBezTo>
                  <a:pt x="244026" y="4636387"/>
                  <a:pt x="0" y="4052361"/>
                  <a:pt x="0" y="3443399"/>
                </a:cubicBezTo>
                <a:lnTo>
                  <a:pt x="0" y="3061354"/>
                </a:lnTo>
                <a:cubicBezTo>
                  <a:pt x="168" y="2452323"/>
                  <a:pt x="244340" y="1868283"/>
                  <a:pt x="678839" y="1437624"/>
                </a:cubicBezTo>
                <a:lnTo>
                  <a:pt x="1450503" y="672108"/>
                </a:lnTo>
                <a:cubicBezTo>
                  <a:pt x="1885179" y="241792"/>
                  <a:pt x="2474410" y="58"/>
                  <a:pt x="3088785" y="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</a:t>
            </a:r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555625"/>
            <a:ext cx="6311368" cy="5682517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64379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lisuur sõnum rahnuga 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555625"/>
            <a:ext cx="6311368" cy="5682517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34D373B-1603-5EC6-0031-4AC07BEE3E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81345" y="1628775"/>
            <a:ext cx="6859794" cy="4669946"/>
          </a:xfrm>
          <a:custGeom>
            <a:avLst/>
            <a:gdLst>
              <a:gd name="connsiteX0" fmla="*/ 3712485 w 8436169"/>
              <a:gd name="connsiteY0" fmla="*/ 0 h 5743096"/>
              <a:gd name="connsiteX1" fmla="*/ 5736024 w 8436169"/>
              <a:gd name="connsiteY1" fmla="*/ 0 h 5743096"/>
              <a:gd name="connsiteX2" fmla="*/ 6691372 w 8436169"/>
              <a:gd name="connsiteY2" fmla="*/ 239979 h 5743096"/>
              <a:gd name="connsiteX3" fmla="*/ 7420815 w 8436169"/>
              <a:gd name="connsiteY3" fmla="*/ 902534 h 5743096"/>
              <a:gd name="connsiteX4" fmla="*/ 8096216 w 8436169"/>
              <a:gd name="connsiteY4" fmla="*/ 1916615 h 5743096"/>
              <a:gd name="connsiteX5" fmla="*/ 8432298 w 8436169"/>
              <a:gd name="connsiteY5" fmla="*/ 2914940 h 5743096"/>
              <a:gd name="connsiteX6" fmla="*/ 8221839 w 8436169"/>
              <a:gd name="connsiteY6" fmla="*/ 3947144 h 5743096"/>
              <a:gd name="connsiteX7" fmla="*/ 7884138 w 8436169"/>
              <a:gd name="connsiteY7" fmla="*/ 4623211 h 5743096"/>
              <a:gd name="connsiteX8" fmla="*/ 7137728 w 8436169"/>
              <a:gd name="connsiteY8" fmla="*/ 5440662 h 5743096"/>
              <a:gd name="connsiteX9" fmla="*/ 6073375 w 8436169"/>
              <a:gd name="connsiteY9" fmla="*/ 5743096 h 5743096"/>
              <a:gd name="connsiteX10" fmla="*/ 2699054 w 8436169"/>
              <a:gd name="connsiteY10" fmla="*/ 5743096 h 5743096"/>
              <a:gd name="connsiteX11" fmla="*/ 1743778 w 8436169"/>
              <a:gd name="connsiteY11" fmla="*/ 5503458 h 5743096"/>
              <a:gd name="connsiteX12" fmla="*/ 1014592 w 8436169"/>
              <a:gd name="connsiteY12" fmla="*/ 4840902 h 5743096"/>
              <a:gd name="connsiteX13" fmla="*/ 339188 w 8436169"/>
              <a:gd name="connsiteY13" fmla="*/ 3826817 h 5743096"/>
              <a:gd name="connsiteX14" fmla="*/ 20659 w 8436169"/>
              <a:gd name="connsiteY14" fmla="*/ 2992340 h 5743096"/>
              <a:gd name="connsiteX15" fmla="*/ 91199 w 8436169"/>
              <a:gd name="connsiteY15" fmla="*/ 2101833 h 5743096"/>
              <a:gd name="connsiteX16" fmla="*/ 537121 w 8436169"/>
              <a:gd name="connsiteY16" fmla="*/ 1328037 h 5743096"/>
              <a:gd name="connsiteX17" fmla="*/ 1271924 w 8436169"/>
              <a:gd name="connsiteY17" fmla="*/ 821068 h 5743096"/>
              <a:gd name="connsiteX18" fmla="*/ 2960435 w 8436169"/>
              <a:gd name="connsiteY18" fmla="*/ 145014 h 5743096"/>
              <a:gd name="connsiteX19" fmla="*/ 3712485 w 8436169"/>
              <a:gd name="connsiteY19" fmla="*/ 0 h 574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36169" h="5743096">
                <a:moveTo>
                  <a:pt x="3712485" y="0"/>
                </a:moveTo>
                <a:lnTo>
                  <a:pt x="5736024" y="0"/>
                </a:lnTo>
                <a:cubicBezTo>
                  <a:pt x="6069347" y="117"/>
                  <a:pt x="6397501" y="82546"/>
                  <a:pt x="6691372" y="239979"/>
                </a:cubicBezTo>
                <a:cubicBezTo>
                  <a:pt x="6985274" y="397413"/>
                  <a:pt x="7235822" y="624987"/>
                  <a:pt x="7420815" y="902534"/>
                </a:cubicBezTo>
                <a:lnTo>
                  <a:pt x="8096216" y="1916615"/>
                </a:lnTo>
                <a:cubicBezTo>
                  <a:pt x="8294276" y="2213879"/>
                  <a:pt x="8410225" y="2558312"/>
                  <a:pt x="8432298" y="2914940"/>
                </a:cubicBezTo>
                <a:cubicBezTo>
                  <a:pt x="8454373" y="3271584"/>
                  <a:pt x="8381745" y="3627679"/>
                  <a:pt x="8221839" y="3947144"/>
                </a:cubicBezTo>
                <a:lnTo>
                  <a:pt x="7884138" y="4623211"/>
                </a:lnTo>
                <a:cubicBezTo>
                  <a:pt x="7716018" y="4959801"/>
                  <a:pt x="7457541" y="5242857"/>
                  <a:pt x="7137728" y="5440662"/>
                </a:cubicBezTo>
                <a:cubicBezTo>
                  <a:pt x="6817883" y="5638468"/>
                  <a:pt x="6449324" y="5743191"/>
                  <a:pt x="6073375" y="5743096"/>
                </a:cubicBezTo>
                <a:lnTo>
                  <a:pt x="2699054" y="5743096"/>
                </a:lnTo>
                <a:cubicBezTo>
                  <a:pt x="2365774" y="5743160"/>
                  <a:pt x="2037636" y="5660859"/>
                  <a:pt x="1743778" y="5503458"/>
                </a:cubicBezTo>
                <a:cubicBezTo>
                  <a:pt x="1449924" y="5346057"/>
                  <a:pt x="1199446" y="5118471"/>
                  <a:pt x="1014592" y="4840902"/>
                </a:cubicBezTo>
                <a:lnTo>
                  <a:pt x="339188" y="3826817"/>
                </a:lnTo>
                <a:cubicBezTo>
                  <a:pt x="172372" y="3575794"/>
                  <a:pt x="63558" y="3290740"/>
                  <a:pt x="20659" y="2992340"/>
                </a:cubicBezTo>
                <a:cubicBezTo>
                  <a:pt x="-22239" y="2693948"/>
                  <a:pt x="1858" y="2389732"/>
                  <a:pt x="91199" y="2101833"/>
                </a:cubicBezTo>
                <a:cubicBezTo>
                  <a:pt x="180539" y="1813935"/>
                  <a:pt x="332873" y="1549591"/>
                  <a:pt x="537121" y="1328037"/>
                </a:cubicBezTo>
                <a:cubicBezTo>
                  <a:pt x="741368" y="1106486"/>
                  <a:pt x="992392" y="933294"/>
                  <a:pt x="1271924" y="821068"/>
                </a:cubicBezTo>
                <a:lnTo>
                  <a:pt x="2960435" y="145014"/>
                </a:lnTo>
                <a:cubicBezTo>
                  <a:pt x="3199623" y="49260"/>
                  <a:pt x="3454865" y="43"/>
                  <a:pt x="3712485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>
            <a:noAutofit/>
          </a:bodyPr>
          <a:lstStyle/>
          <a:p>
            <a:r>
              <a:rPr lang="en-GB"/>
              <a:t> 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86565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lisuur sõnum rahnuga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555625"/>
            <a:ext cx="6311368" cy="5682517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0C525A7B-DD8B-53C8-D34C-AD937C4322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15243" y="1408813"/>
            <a:ext cx="7025895" cy="4881965"/>
          </a:xfrm>
          <a:custGeom>
            <a:avLst/>
            <a:gdLst>
              <a:gd name="connsiteX0" fmla="*/ 2856998 w 8253765"/>
              <a:gd name="connsiteY0" fmla="*/ 0 h 5735154"/>
              <a:gd name="connsiteX1" fmla="*/ 5396358 w 8253765"/>
              <a:gd name="connsiteY1" fmla="*/ 0 h 5735154"/>
              <a:gd name="connsiteX2" fmla="*/ 5583255 w 8253765"/>
              <a:gd name="connsiteY2" fmla="*/ 9224 h 5735154"/>
              <a:gd name="connsiteX3" fmla="*/ 6125256 w 8253765"/>
              <a:gd name="connsiteY3" fmla="*/ 145533 h 5735154"/>
              <a:gd name="connsiteX4" fmla="*/ 6743202 w 8253765"/>
              <a:gd name="connsiteY4" fmla="*/ 560004 h 5735154"/>
              <a:gd name="connsiteX5" fmla="*/ 7695798 w 8253765"/>
              <a:gd name="connsiteY5" fmla="*/ 1514489 h 5735154"/>
              <a:gd name="connsiteX6" fmla="*/ 8253765 w 8253765"/>
              <a:gd name="connsiteY6" fmla="*/ 2866307 h 5735154"/>
              <a:gd name="connsiteX7" fmla="*/ 8253765 w 8253765"/>
              <a:gd name="connsiteY7" fmla="*/ 3823632 h 5735154"/>
              <a:gd name="connsiteX8" fmla="*/ 7695736 w 8253765"/>
              <a:gd name="connsiteY8" fmla="*/ 5175294 h 5735154"/>
              <a:gd name="connsiteX9" fmla="*/ 6348914 w 8253765"/>
              <a:gd name="connsiteY9" fmla="*/ 5735154 h 5735154"/>
              <a:gd name="connsiteX10" fmla="*/ 2857038 w 8253765"/>
              <a:gd name="connsiteY10" fmla="*/ 5735154 h 5735154"/>
              <a:gd name="connsiteX11" fmla="*/ 1510144 w 8253765"/>
              <a:gd name="connsiteY11" fmla="*/ 5175450 h 5735154"/>
              <a:gd name="connsiteX12" fmla="*/ 557874 w 8253765"/>
              <a:gd name="connsiteY12" fmla="*/ 4219379 h 5735154"/>
              <a:gd name="connsiteX13" fmla="*/ 0 w 8253765"/>
              <a:gd name="connsiteY13" fmla="*/ 2867576 h 5735154"/>
              <a:gd name="connsiteX14" fmla="*/ 557874 w 8253765"/>
              <a:gd name="connsiteY14" fmla="*/ 1515758 h 5735154"/>
              <a:gd name="connsiteX15" fmla="*/ 1510144 w 8253765"/>
              <a:gd name="connsiteY15" fmla="*/ 560004 h 5735154"/>
              <a:gd name="connsiteX16" fmla="*/ 2128069 w 8253765"/>
              <a:gd name="connsiteY16" fmla="*/ 145485 h 5735154"/>
              <a:gd name="connsiteX17" fmla="*/ 2670102 w 8253765"/>
              <a:gd name="connsiteY17" fmla="*/ 9201 h 573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253765" h="5735154">
                <a:moveTo>
                  <a:pt x="2856998" y="0"/>
                </a:moveTo>
                <a:lnTo>
                  <a:pt x="5396358" y="0"/>
                </a:lnTo>
                <a:lnTo>
                  <a:pt x="5583255" y="9224"/>
                </a:lnTo>
                <a:cubicBezTo>
                  <a:pt x="5769289" y="27634"/>
                  <a:pt x="5951950" y="73468"/>
                  <a:pt x="6125256" y="145533"/>
                </a:cubicBezTo>
                <a:cubicBezTo>
                  <a:pt x="6356361" y="241620"/>
                  <a:pt x="6566336" y="382458"/>
                  <a:pt x="6743202" y="560004"/>
                </a:cubicBezTo>
                <a:lnTo>
                  <a:pt x="7695798" y="1514489"/>
                </a:lnTo>
                <a:cubicBezTo>
                  <a:pt x="8052945" y="1873066"/>
                  <a:pt x="8253641" y="2359290"/>
                  <a:pt x="8253765" y="2866307"/>
                </a:cubicBezTo>
                <a:lnTo>
                  <a:pt x="8253765" y="3823632"/>
                </a:lnTo>
                <a:cubicBezTo>
                  <a:pt x="8253672" y="4330649"/>
                  <a:pt x="8052945" y="4816845"/>
                  <a:pt x="7695736" y="5175294"/>
                </a:cubicBezTo>
                <a:cubicBezTo>
                  <a:pt x="7338497" y="5533775"/>
                  <a:pt x="6854038" y="5735154"/>
                  <a:pt x="6348914" y="5735154"/>
                </a:cubicBezTo>
                <a:lnTo>
                  <a:pt x="2857038" y="5735154"/>
                </a:lnTo>
                <a:cubicBezTo>
                  <a:pt x="2351892" y="5735216"/>
                  <a:pt x="1867408" y="5533899"/>
                  <a:pt x="1510144" y="5175450"/>
                </a:cubicBezTo>
                <a:lnTo>
                  <a:pt x="557874" y="4219379"/>
                </a:lnTo>
                <a:cubicBezTo>
                  <a:pt x="200672" y="3860867"/>
                  <a:pt x="0" y="3374609"/>
                  <a:pt x="0" y="2867576"/>
                </a:cubicBezTo>
                <a:cubicBezTo>
                  <a:pt x="0" y="2360550"/>
                  <a:pt x="200672" y="1874291"/>
                  <a:pt x="557874" y="1515758"/>
                </a:cubicBezTo>
                <a:lnTo>
                  <a:pt x="1510144" y="560004"/>
                </a:lnTo>
                <a:cubicBezTo>
                  <a:pt x="1686986" y="382430"/>
                  <a:pt x="1896960" y="241574"/>
                  <a:pt x="2128069" y="145485"/>
                </a:cubicBezTo>
                <a:cubicBezTo>
                  <a:pt x="2301398" y="73418"/>
                  <a:pt x="2484067" y="27593"/>
                  <a:pt x="2670102" y="920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>
            <a:noAutofit/>
          </a:bodyPr>
          <a:lstStyle/>
          <a:p>
            <a:r>
              <a:rPr lang="en-GB"/>
              <a:t> 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48610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suslaid suure mõtte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2" y="1989138"/>
            <a:ext cx="11090275" cy="4306887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1600"/>
              </a:spcBef>
              <a:defRPr sz="4800" b="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  <a:endParaRPr lang="et-E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C79569-2E8F-2DA4-F1BC-8F618DC08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55625"/>
            <a:ext cx="11090276" cy="1073150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90155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suslaid pealkirja ja teksti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00" y="931985"/>
            <a:ext cx="11122738" cy="8352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3" y="1989138"/>
            <a:ext cx="11090275" cy="431323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52285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2 HE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2" y="555625"/>
            <a:ext cx="11090275" cy="1073150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8358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2 TUM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2" y="555625"/>
            <a:ext cx="11090275" cy="1205798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3" y="1989138"/>
            <a:ext cx="11090275" cy="431323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870628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suslaid pealkirja ja tekstiga 2 veeru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746" y="931985"/>
            <a:ext cx="11122392" cy="836209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4" y="1989138"/>
            <a:ext cx="5098194" cy="431323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00C318-0FF8-FC69-2749-567CFB5096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1989138"/>
            <a:ext cx="5098194" cy="431323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74306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suslaid pealkirja ja muu sisu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00" y="931985"/>
            <a:ext cx="11131184" cy="836209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028A-9931-9BC2-F763-451109D65E9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50863" y="1989138"/>
            <a:ext cx="11090275" cy="43132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6975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väikse pealkirjat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0542" y="475725"/>
            <a:ext cx="11090276" cy="694592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028A-9931-9BC2-F763-451109D65E9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50863" y="1628776"/>
            <a:ext cx="11090275" cy="4673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488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väikese pealkirja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028A-9931-9BC2-F763-451109D65E9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50863" y="1147396"/>
            <a:ext cx="11090275" cy="51549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57046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 pildi ja pealkirja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3" y="2443480"/>
            <a:ext cx="5039139" cy="3858893"/>
          </a:xfrm>
        </p:spPr>
        <p:txBody>
          <a:bodyPr>
            <a:noAutofit/>
          </a:bodyPr>
          <a:lstStyle>
            <a:lvl1pPr defTabSz="1080000">
              <a:spcBef>
                <a:spcPts val="400"/>
              </a:spcBef>
              <a:defRPr sz="2400">
                <a:solidFill>
                  <a:schemeClr val="bg1"/>
                </a:solidFill>
              </a:defRPr>
            </a:lvl1pPr>
            <a:lvl2pPr defTabSz="1080000">
              <a:spcBef>
                <a:spcPts val="400"/>
              </a:spcBef>
              <a:defRPr sz="2400">
                <a:solidFill>
                  <a:schemeClr val="bg1"/>
                </a:solidFill>
              </a:defRPr>
            </a:lvl2pPr>
            <a:lvl3pPr defTabSz="1080000">
              <a:spcBef>
                <a:spcPts val="400"/>
              </a:spcBef>
              <a:defRPr sz="2400">
                <a:solidFill>
                  <a:schemeClr val="bg1"/>
                </a:solidFill>
              </a:defRPr>
            </a:lvl3pPr>
            <a:lvl4pPr defTabSz="1080000">
              <a:spcBef>
                <a:spcPts val="400"/>
              </a:spcBef>
              <a:defRPr sz="2400">
                <a:solidFill>
                  <a:schemeClr val="bg1"/>
                </a:solidFill>
              </a:defRPr>
            </a:lvl4pPr>
            <a:lvl5pPr defTabSz="1080000">
              <a:spcBef>
                <a:spcPts val="400"/>
              </a:spcBef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E0EBC9-0B13-7EF6-A68B-C7EEC0B0A00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  <a:solidFill>
            <a:schemeClr val="accent6"/>
          </a:solidFill>
        </p:spPr>
        <p:txBody>
          <a:bodyPr/>
          <a:lstStyle/>
          <a:p>
            <a:r>
              <a:rPr lang="en-GB"/>
              <a:t> </a:t>
            </a:r>
            <a:endParaRPr lang="et-EE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44B87B52-372A-EFEE-4832-E247502BF1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931984"/>
            <a:ext cx="5039139" cy="1179204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000" b="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</a:t>
            </a:r>
            <a:endParaRPr lang="et-EE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062C418-9A1A-DB6C-DC6E-560F9BFAE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5626"/>
            <a:ext cx="5039140" cy="1073150"/>
          </a:xfrm>
        </p:spPr>
        <p:txBody>
          <a:bodyPr>
            <a:normAutofit/>
          </a:bodyPr>
          <a:lstStyle>
            <a:lvl1pPr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3830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 pildi ja pealkirjaga AL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3" y="1989138"/>
            <a:ext cx="5039139" cy="4313235"/>
          </a:xfrm>
        </p:spPr>
        <p:txBody>
          <a:bodyPr>
            <a:noAutofit/>
          </a:bodyPr>
          <a:lstStyle>
            <a:lvl1pPr defTabSz="1080000">
              <a:spcBef>
                <a:spcPts val="400"/>
              </a:spcBef>
              <a:defRPr sz="2400">
                <a:solidFill>
                  <a:schemeClr val="bg1"/>
                </a:solidFill>
              </a:defRPr>
            </a:lvl1pPr>
            <a:lvl2pPr defTabSz="1080000">
              <a:spcBef>
                <a:spcPts val="400"/>
              </a:spcBef>
              <a:defRPr sz="2400">
                <a:solidFill>
                  <a:schemeClr val="bg1"/>
                </a:solidFill>
              </a:defRPr>
            </a:lvl2pPr>
            <a:lvl3pPr defTabSz="1080000">
              <a:spcBef>
                <a:spcPts val="400"/>
              </a:spcBef>
              <a:defRPr sz="2400">
                <a:solidFill>
                  <a:schemeClr val="bg1"/>
                </a:solidFill>
              </a:defRPr>
            </a:lvl3pPr>
            <a:lvl4pPr defTabSz="1080000">
              <a:spcBef>
                <a:spcPts val="400"/>
              </a:spcBef>
              <a:defRPr sz="2400">
                <a:solidFill>
                  <a:schemeClr val="bg1"/>
                </a:solidFill>
              </a:defRPr>
            </a:lvl4pPr>
            <a:lvl5pPr defTabSz="1080000">
              <a:spcBef>
                <a:spcPts val="400"/>
              </a:spcBef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E0EBC9-0B13-7EF6-A68B-C7EEC0B0A00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  <a:solidFill>
            <a:schemeClr val="accent6"/>
          </a:solidFill>
        </p:spPr>
        <p:txBody>
          <a:bodyPr/>
          <a:lstStyle/>
          <a:p>
            <a:r>
              <a:rPr lang="en-GB"/>
              <a:t> </a:t>
            </a:r>
            <a:endParaRPr lang="et-EE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062C418-9A1A-DB6C-DC6E-560F9BFAE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5626"/>
            <a:ext cx="5039140" cy="143351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1410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 pildi ja pealkirjaga ALT hele">
    <p:bg>
      <p:bgPr>
        <a:solidFill>
          <a:srgbClr val="EAE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3" y="1989138"/>
            <a:ext cx="5039139" cy="4313235"/>
          </a:xfrm>
        </p:spPr>
        <p:txBody>
          <a:bodyPr>
            <a:noAutofit/>
          </a:bodyPr>
          <a:lstStyle>
            <a:lvl1pPr defTabSz="1080000">
              <a:spcBef>
                <a:spcPts val="400"/>
              </a:spcBef>
              <a:defRPr sz="2400">
                <a:solidFill>
                  <a:schemeClr val="tx1"/>
                </a:solidFill>
              </a:defRPr>
            </a:lvl1pPr>
            <a:lvl2pPr defTabSz="1080000">
              <a:spcBef>
                <a:spcPts val="400"/>
              </a:spcBef>
              <a:defRPr sz="2400">
                <a:solidFill>
                  <a:schemeClr val="tx1"/>
                </a:solidFill>
              </a:defRPr>
            </a:lvl2pPr>
            <a:lvl3pPr defTabSz="1080000">
              <a:spcBef>
                <a:spcPts val="400"/>
              </a:spcBef>
              <a:defRPr sz="2400">
                <a:solidFill>
                  <a:schemeClr val="tx1"/>
                </a:solidFill>
              </a:defRPr>
            </a:lvl3pPr>
            <a:lvl4pPr defTabSz="1080000">
              <a:spcBef>
                <a:spcPts val="400"/>
              </a:spcBef>
              <a:defRPr sz="2400">
                <a:solidFill>
                  <a:schemeClr val="tx1"/>
                </a:solidFill>
              </a:defRPr>
            </a:lvl4pPr>
            <a:lvl5pPr defTabSz="1080000">
              <a:spcBef>
                <a:spcPts val="400"/>
              </a:spcBef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E0EBC9-0B13-7EF6-A68B-C7EEC0B0A00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 </a:t>
            </a:r>
            <a:endParaRPr lang="et-EE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062C418-9A1A-DB6C-DC6E-560F9BFAE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5626"/>
            <a:ext cx="5039140" cy="1433512"/>
          </a:xfrm>
        </p:spPr>
        <p:txBody>
          <a:bodyPr anchor="t">
            <a:normAutofit/>
          </a:bodyPr>
          <a:lstStyle>
            <a:lvl1pPr>
              <a:defRPr sz="32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1653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õnum suure taustafotoga, puhas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5819" y="1628775"/>
            <a:ext cx="6440022" cy="3240088"/>
          </a:xfrm>
        </p:spPr>
        <p:txBody>
          <a:bodyPr anchor="t">
            <a:noAutofit/>
          </a:bodyPr>
          <a:lstStyle>
            <a:lvl1pPr algn="l"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text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4868862"/>
            <a:ext cx="3698875" cy="1429859"/>
          </a:xfrm>
        </p:spPr>
        <p:txBody>
          <a:bodyPr anchor="b">
            <a:norm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72623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õnum suure taustafotoga, toonitud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61E1AC-F1C7-4160-CD9F-97FE580734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5819" y="1628775"/>
            <a:ext cx="6440022" cy="3240088"/>
          </a:xfrm>
        </p:spPr>
        <p:txBody>
          <a:bodyPr anchor="t">
            <a:noAutofit/>
          </a:bodyPr>
          <a:lstStyle>
            <a:lvl1pPr algn="l"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text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4868862"/>
            <a:ext cx="3698875" cy="1429859"/>
          </a:xfrm>
        </p:spPr>
        <p:txBody>
          <a:bodyPr anchor="b">
            <a:norm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46251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õnum, rahn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F89F448-CD66-5C33-8790-52E7E546187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04970" y="555625"/>
            <a:ext cx="8436169" cy="5743096"/>
          </a:xfrm>
          <a:custGeom>
            <a:avLst/>
            <a:gdLst>
              <a:gd name="connsiteX0" fmla="*/ 3712485 w 8436169"/>
              <a:gd name="connsiteY0" fmla="*/ 0 h 5743096"/>
              <a:gd name="connsiteX1" fmla="*/ 5736024 w 8436169"/>
              <a:gd name="connsiteY1" fmla="*/ 0 h 5743096"/>
              <a:gd name="connsiteX2" fmla="*/ 6691372 w 8436169"/>
              <a:gd name="connsiteY2" fmla="*/ 239979 h 5743096"/>
              <a:gd name="connsiteX3" fmla="*/ 7420815 w 8436169"/>
              <a:gd name="connsiteY3" fmla="*/ 902534 h 5743096"/>
              <a:gd name="connsiteX4" fmla="*/ 8096216 w 8436169"/>
              <a:gd name="connsiteY4" fmla="*/ 1916615 h 5743096"/>
              <a:gd name="connsiteX5" fmla="*/ 8432298 w 8436169"/>
              <a:gd name="connsiteY5" fmla="*/ 2914940 h 5743096"/>
              <a:gd name="connsiteX6" fmla="*/ 8221839 w 8436169"/>
              <a:gd name="connsiteY6" fmla="*/ 3947144 h 5743096"/>
              <a:gd name="connsiteX7" fmla="*/ 7884138 w 8436169"/>
              <a:gd name="connsiteY7" fmla="*/ 4623211 h 5743096"/>
              <a:gd name="connsiteX8" fmla="*/ 7137728 w 8436169"/>
              <a:gd name="connsiteY8" fmla="*/ 5440662 h 5743096"/>
              <a:gd name="connsiteX9" fmla="*/ 6073375 w 8436169"/>
              <a:gd name="connsiteY9" fmla="*/ 5743096 h 5743096"/>
              <a:gd name="connsiteX10" fmla="*/ 2699054 w 8436169"/>
              <a:gd name="connsiteY10" fmla="*/ 5743096 h 5743096"/>
              <a:gd name="connsiteX11" fmla="*/ 1743778 w 8436169"/>
              <a:gd name="connsiteY11" fmla="*/ 5503458 h 5743096"/>
              <a:gd name="connsiteX12" fmla="*/ 1014592 w 8436169"/>
              <a:gd name="connsiteY12" fmla="*/ 4840902 h 5743096"/>
              <a:gd name="connsiteX13" fmla="*/ 339188 w 8436169"/>
              <a:gd name="connsiteY13" fmla="*/ 3826817 h 5743096"/>
              <a:gd name="connsiteX14" fmla="*/ 20659 w 8436169"/>
              <a:gd name="connsiteY14" fmla="*/ 2992340 h 5743096"/>
              <a:gd name="connsiteX15" fmla="*/ 91199 w 8436169"/>
              <a:gd name="connsiteY15" fmla="*/ 2101833 h 5743096"/>
              <a:gd name="connsiteX16" fmla="*/ 537121 w 8436169"/>
              <a:gd name="connsiteY16" fmla="*/ 1328037 h 5743096"/>
              <a:gd name="connsiteX17" fmla="*/ 1271924 w 8436169"/>
              <a:gd name="connsiteY17" fmla="*/ 821068 h 5743096"/>
              <a:gd name="connsiteX18" fmla="*/ 2960435 w 8436169"/>
              <a:gd name="connsiteY18" fmla="*/ 145014 h 5743096"/>
              <a:gd name="connsiteX19" fmla="*/ 3712485 w 8436169"/>
              <a:gd name="connsiteY19" fmla="*/ 0 h 574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36169" h="5743096">
                <a:moveTo>
                  <a:pt x="3712485" y="0"/>
                </a:moveTo>
                <a:lnTo>
                  <a:pt x="5736024" y="0"/>
                </a:lnTo>
                <a:cubicBezTo>
                  <a:pt x="6069347" y="117"/>
                  <a:pt x="6397501" y="82546"/>
                  <a:pt x="6691372" y="239979"/>
                </a:cubicBezTo>
                <a:cubicBezTo>
                  <a:pt x="6985274" y="397413"/>
                  <a:pt x="7235822" y="624987"/>
                  <a:pt x="7420815" y="902534"/>
                </a:cubicBezTo>
                <a:lnTo>
                  <a:pt x="8096216" y="1916615"/>
                </a:lnTo>
                <a:cubicBezTo>
                  <a:pt x="8294276" y="2213879"/>
                  <a:pt x="8410225" y="2558312"/>
                  <a:pt x="8432298" y="2914940"/>
                </a:cubicBezTo>
                <a:cubicBezTo>
                  <a:pt x="8454373" y="3271584"/>
                  <a:pt x="8381745" y="3627679"/>
                  <a:pt x="8221839" y="3947144"/>
                </a:cubicBezTo>
                <a:lnTo>
                  <a:pt x="7884138" y="4623211"/>
                </a:lnTo>
                <a:cubicBezTo>
                  <a:pt x="7716018" y="4959801"/>
                  <a:pt x="7457541" y="5242857"/>
                  <a:pt x="7137728" y="5440662"/>
                </a:cubicBezTo>
                <a:cubicBezTo>
                  <a:pt x="6817883" y="5638468"/>
                  <a:pt x="6449324" y="5743191"/>
                  <a:pt x="6073375" y="5743096"/>
                </a:cubicBezTo>
                <a:lnTo>
                  <a:pt x="2699054" y="5743096"/>
                </a:lnTo>
                <a:cubicBezTo>
                  <a:pt x="2365774" y="5743160"/>
                  <a:pt x="2037636" y="5660859"/>
                  <a:pt x="1743778" y="5503458"/>
                </a:cubicBezTo>
                <a:cubicBezTo>
                  <a:pt x="1449924" y="5346057"/>
                  <a:pt x="1199446" y="5118471"/>
                  <a:pt x="1014592" y="4840902"/>
                </a:cubicBezTo>
                <a:lnTo>
                  <a:pt x="339188" y="3826817"/>
                </a:lnTo>
                <a:cubicBezTo>
                  <a:pt x="172372" y="3575794"/>
                  <a:pt x="63558" y="3290740"/>
                  <a:pt x="20659" y="2992340"/>
                </a:cubicBezTo>
                <a:cubicBezTo>
                  <a:pt x="-22239" y="2693948"/>
                  <a:pt x="1858" y="2389732"/>
                  <a:pt x="91199" y="2101833"/>
                </a:cubicBezTo>
                <a:cubicBezTo>
                  <a:pt x="180539" y="1813935"/>
                  <a:pt x="332873" y="1549591"/>
                  <a:pt x="537121" y="1328037"/>
                </a:cubicBezTo>
                <a:cubicBezTo>
                  <a:pt x="741368" y="1106486"/>
                  <a:pt x="992392" y="933294"/>
                  <a:pt x="1271924" y="821068"/>
                </a:cubicBezTo>
                <a:lnTo>
                  <a:pt x="2960435" y="145014"/>
                </a:lnTo>
                <a:cubicBezTo>
                  <a:pt x="3199623" y="49260"/>
                  <a:pt x="3454865" y="43"/>
                  <a:pt x="3712485" y="0"/>
                </a:cubicBezTo>
                <a:close/>
              </a:path>
            </a:pathLst>
          </a:custGeom>
          <a:solidFill>
            <a:schemeClr val="tx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5819" y="1628775"/>
            <a:ext cx="6440022" cy="3240088"/>
          </a:xfrm>
        </p:spPr>
        <p:txBody>
          <a:bodyPr anchor="t">
            <a:noAutofit/>
          </a:bodyPr>
          <a:lstStyle>
            <a:lvl1pPr algn="l"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text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4868862"/>
            <a:ext cx="3698875" cy="1429859"/>
          </a:xfrm>
        </p:spPr>
        <p:txBody>
          <a:bodyPr anchor="b">
            <a:norm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41518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õnum, rahn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23EF5A2-ABD2-2BB2-00F4-9667F2BF7B6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919538" y="556060"/>
            <a:ext cx="7721600" cy="5739966"/>
          </a:xfrm>
          <a:custGeom>
            <a:avLst/>
            <a:gdLst>
              <a:gd name="connsiteX0" fmla="*/ 3088785 w 7721600"/>
              <a:gd name="connsiteY0" fmla="*/ 1 h 5739966"/>
              <a:gd name="connsiteX1" fmla="*/ 5019011 w 7721600"/>
              <a:gd name="connsiteY1" fmla="*/ 1 h 5739966"/>
              <a:gd name="connsiteX2" fmla="*/ 5905254 w 7721600"/>
              <a:gd name="connsiteY2" fmla="*/ 174575 h 5739966"/>
              <a:gd name="connsiteX3" fmla="*/ 6656571 w 7721600"/>
              <a:gd name="connsiteY3" fmla="*/ 672108 h 5739966"/>
              <a:gd name="connsiteX4" fmla="*/ 7039922 w 7721600"/>
              <a:gd name="connsiteY4" fmla="*/ 1054864 h 5739966"/>
              <a:gd name="connsiteX5" fmla="*/ 7543742 w 7721600"/>
              <a:gd name="connsiteY5" fmla="*/ 1799520 h 5739966"/>
              <a:gd name="connsiteX6" fmla="*/ 7721600 w 7721600"/>
              <a:gd name="connsiteY6" fmla="*/ 2678598 h 5739966"/>
              <a:gd name="connsiteX7" fmla="*/ 7721600 w 7721600"/>
              <a:gd name="connsiteY7" fmla="*/ 3443399 h 5739966"/>
              <a:gd name="connsiteX8" fmla="*/ 7043173 w 7721600"/>
              <a:gd name="connsiteY8" fmla="*/ 5067054 h 5739966"/>
              <a:gd name="connsiteX9" fmla="*/ 5405178 w 7721600"/>
              <a:gd name="connsiteY9" fmla="*/ 5739966 h 5739966"/>
              <a:gd name="connsiteX10" fmla="*/ 2316410 w 7721600"/>
              <a:gd name="connsiteY10" fmla="*/ 5739966 h 5739966"/>
              <a:gd name="connsiteX11" fmla="*/ 678418 w 7721600"/>
              <a:gd name="connsiteY11" fmla="*/ 5067054 h 5739966"/>
              <a:gd name="connsiteX12" fmla="*/ 0 w 7721600"/>
              <a:gd name="connsiteY12" fmla="*/ 3443399 h 5739966"/>
              <a:gd name="connsiteX13" fmla="*/ 0 w 7721600"/>
              <a:gd name="connsiteY13" fmla="*/ 3061354 h 5739966"/>
              <a:gd name="connsiteX14" fmla="*/ 678839 w 7721600"/>
              <a:gd name="connsiteY14" fmla="*/ 1437624 h 5739966"/>
              <a:gd name="connsiteX15" fmla="*/ 1450503 w 7721600"/>
              <a:gd name="connsiteY15" fmla="*/ 672108 h 5739966"/>
              <a:gd name="connsiteX16" fmla="*/ 3088785 w 7721600"/>
              <a:gd name="connsiteY16" fmla="*/ 1 h 5739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21600" h="5739966">
                <a:moveTo>
                  <a:pt x="3088785" y="1"/>
                </a:moveTo>
                <a:lnTo>
                  <a:pt x="5019011" y="1"/>
                </a:lnTo>
                <a:cubicBezTo>
                  <a:pt x="5323115" y="-69"/>
                  <a:pt x="5624286" y="59252"/>
                  <a:pt x="5905254" y="174575"/>
                </a:cubicBezTo>
                <a:cubicBezTo>
                  <a:pt x="6186250" y="289897"/>
                  <a:pt x="6441557" y="458963"/>
                  <a:pt x="6656571" y="672108"/>
                </a:cubicBezTo>
                <a:lnTo>
                  <a:pt x="7039922" y="1054864"/>
                </a:lnTo>
                <a:cubicBezTo>
                  <a:pt x="7255576" y="1267879"/>
                  <a:pt x="7426786" y="1520915"/>
                  <a:pt x="7543742" y="1799520"/>
                </a:cubicBezTo>
                <a:cubicBezTo>
                  <a:pt x="7660699" y="2078124"/>
                  <a:pt x="7721136" y="2376837"/>
                  <a:pt x="7721600" y="2678598"/>
                </a:cubicBezTo>
                <a:lnTo>
                  <a:pt x="7721600" y="3443399"/>
                </a:lnTo>
                <a:cubicBezTo>
                  <a:pt x="7721600" y="4052361"/>
                  <a:pt x="7477586" y="4636387"/>
                  <a:pt x="7043173" y="5067054"/>
                </a:cubicBezTo>
                <a:cubicBezTo>
                  <a:pt x="6608790" y="5497722"/>
                  <a:pt x="6019597" y="5739762"/>
                  <a:pt x="5405178" y="5739966"/>
                </a:cubicBezTo>
                <a:lnTo>
                  <a:pt x="2316410" y="5739966"/>
                </a:lnTo>
                <a:cubicBezTo>
                  <a:pt x="1701995" y="5739762"/>
                  <a:pt x="1112807" y="5497722"/>
                  <a:pt x="678418" y="5067054"/>
                </a:cubicBezTo>
                <a:cubicBezTo>
                  <a:pt x="244026" y="4636387"/>
                  <a:pt x="0" y="4052361"/>
                  <a:pt x="0" y="3443399"/>
                </a:cubicBezTo>
                <a:lnTo>
                  <a:pt x="0" y="3061354"/>
                </a:lnTo>
                <a:cubicBezTo>
                  <a:pt x="168" y="2452323"/>
                  <a:pt x="244340" y="1868283"/>
                  <a:pt x="678839" y="1437624"/>
                </a:cubicBezTo>
                <a:lnTo>
                  <a:pt x="1450503" y="672108"/>
                </a:lnTo>
                <a:cubicBezTo>
                  <a:pt x="1885179" y="241792"/>
                  <a:pt x="2474410" y="58"/>
                  <a:pt x="3088785" y="1"/>
                </a:cubicBezTo>
                <a:close/>
              </a:path>
            </a:pathLst>
          </a:custGeom>
          <a:solidFill>
            <a:schemeClr val="tx1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</a:t>
            </a:r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5822" y="1628775"/>
            <a:ext cx="6516594" cy="3240088"/>
          </a:xfrm>
        </p:spPr>
        <p:txBody>
          <a:bodyPr anchor="t">
            <a:noAutofit/>
          </a:bodyPr>
          <a:lstStyle>
            <a:lvl1pPr algn="l"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text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4868863"/>
            <a:ext cx="3698875" cy="1427164"/>
          </a:xfrm>
        </p:spPr>
        <p:txBody>
          <a:bodyPr anchor="b">
            <a:norm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71871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õnum, rahn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7A5B9B65-801F-C615-0645-3B079303125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87373" y="555625"/>
            <a:ext cx="8253765" cy="5735154"/>
          </a:xfrm>
          <a:custGeom>
            <a:avLst/>
            <a:gdLst>
              <a:gd name="connsiteX0" fmla="*/ 2856998 w 8253765"/>
              <a:gd name="connsiteY0" fmla="*/ 0 h 5735154"/>
              <a:gd name="connsiteX1" fmla="*/ 5396358 w 8253765"/>
              <a:gd name="connsiteY1" fmla="*/ 0 h 5735154"/>
              <a:gd name="connsiteX2" fmla="*/ 5583255 w 8253765"/>
              <a:gd name="connsiteY2" fmla="*/ 9224 h 5735154"/>
              <a:gd name="connsiteX3" fmla="*/ 6125256 w 8253765"/>
              <a:gd name="connsiteY3" fmla="*/ 145533 h 5735154"/>
              <a:gd name="connsiteX4" fmla="*/ 6743202 w 8253765"/>
              <a:gd name="connsiteY4" fmla="*/ 560004 h 5735154"/>
              <a:gd name="connsiteX5" fmla="*/ 7695798 w 8253765"/>
              <a:gd name="connsiteY5" fmla="*/ 1514489 h 5735154"/>
              <a:gd name="connsiteX6" fmla="*/ 8253765 w 8253765"/>
              <a:gd name="connsiteY6" fmla="*/ 2866307 h 5735154"/>
              <a:gd name="connsiteX7" fmla="*/ 8253765 w 8253765"/>
              <a:gd name="connsiteY7" fmla="*/ 3823632 h 5735154"/>
              <a:gd name="connsiteX8" fmla="*/ 7695736 w 8253765"/>
              <a:gd name="connsiteY8" fmla="*/ 5175294 h 5735154"/>
              <a:gd name="connsiteX9" fmla="*/ 6348914 w 8253765"/>
              <a:gd name="connsiteY9" fmla="*/ 5735154 h 5735154"/>
              <a:gd name="connsiteX10" fmla="*/ 2857038 w 8253765"/>
              <a:gd name="connsiteY10" fmla="*/ 5735154 h 5735154"/>
              <a:gd name="connsiteX11" fmla="*/ 1510144 w 8253765"/>
              <a:gd name="connsiteY11" fmla="*/ 5175450 h 5735154"/>
              <a:gd name="connsiteX12" fmla="*/ 557874 w 8253765"/>
              <a:gd name="connsiteY12" fmla="*/ 4219379 h 5735154"/>
              <a:gd name="connsiteX13" fmla="*/ 0 w 8253765"/>
              <a:gd name="connsiteY13" fmla="*/ 2867576 h 5735154"/>
              <a:gd name="connsiteX14" fmla="*/ 557874 w 8253765"/>
              <a:gd name="connsiteY14" fmla="*/ 1515758 h 5735154"/>
              <a:gd name="connsiteX15" fmla="*/ 1510144 w 8253765"/>
              <a:gd name="connsiteY15" fmla="*/ 560004 h 5735154"/>
              <a:gd name="connsiteX16" fmla="*/ 2128069 w 8253765"/>
              <a:gd name="connsiteY16" fmla="*/ 145485 h 5735154"/>
              <a:gd name="connsiteX17" fmla="*/ 2670102 w 8253765"/>
              <a:gd name="connsiteY17" fmla="*/ 9201 h 573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253765" h="5735154">
                <a:moveTo>
                  <a:pt x="2856998" y="0"/>
                </a:moveTo>
                <a:lnTo>
                  <a:pt x="5396358" y="0"/>
                </a:lnTo>
                <a:lnTo>
                  <a:pt x="5583255" y="9224"/>
                </a:lnTo>
                <a:cubicBezTo>
                  <a:pt x="5769289" y="27634"/>
                  <a:pt x="5951950" y="73468"/>
                  <a:pt x="6125256" y="145533"/>
                </a:cubicBezTo>
                <a:cubicBezTo>
                  <a:pt x="6356361" y="241620"/>
                  <a:pt x="6566336" y="382458"/>
                  <a:pt x="6743202" y="560004"/>
                </a:cubicBezTo>
                <a:lnTo>
                  <a:pt x="7695798" y="1514489"/>
                </a:lnTo>
                <a:cubicBezTo>
                  <a:pt x="8052945" y="1873066"/>
                  <a:pt x="8253641" y="2359290"/>
                  <a:pt x="8253765" y="2866307"/>
                </a:cubicBezTo>
                <a:lnTo>
                  <a:pt x="8253765" y="3823632"/>
                </a:lnTo>
                <a:cubicBezTo>
                  <a:pt x="8253672" y="4330649"/>
                  <a:pt x="8052945" y="4816845"/>
                  <a:pt x="7695736" y="5175294"/>
                </a:cubicBezTo>
                <a:cubicBezTo>
                  <a:pt x="7338497" y="5533775"/>
                  <a:pt x="6854038" y="5735154"/>
                  <a:pt x="6348914" y="5735154"/>
                </a:cubicBezTo>
                <a:lnTo>
                  <a:pt x="2857038" y="5735154"/>
                </a:lnTo>
                <a:cubicBezTo>
                  <a:pt x="2351892" y="5735216"/>
                  <a:pt x="1867408" y="5533899"/>
                  <a:pt x="1510144" y="5175450"/>
                </a:cubicBezTo>
                <a:lnTo>
                  <a:pt x="557874" y="4219379"/>
                </a:lnTo>
                <a:cubicBezTo>
                  <a:pt x="200672" y="3860867"/>
                  <a:pt x="0" y="3374609"/>
                  <a:pt x="0" y="2867576"/>
                </a:cubicBezTo>
                <a:cubicBezTo>
                  <a:pt x="0" y="2360550"/>
                  <a:pt x="200672" y="1874291"/>
                  <a:pt x="557874" y="1515758"/>
                </a:cubicBezTo>
                <a:lnTo>
                  <a:pt x="1510144" y="560004"/>
                </a:lnTo>
                <a:cubicBezTo>
                  <a:pt x="1686986" y="382430"/>
                  <a:pt x="1896960" y="241574"/>
                  <a:pt x="2128069" y="145485"/>
                </a:cubicBezTo>
                <a:cubicBezTo>
                  <a:pt x="2301398" y="73418"/>
                  <a:pt x="2484067" y="27593"/>
                  <a:pt x="2670102" y="9201"/>
                </a:cubicBezTo>
                <a:close/>
              </a:path>
            </a:pathLst>
          </a:custGeom>
          <a:solidFill>
            <a:schemeClr val="tx1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GB"/>
              <a:t> </a:t>
            </a:r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5823" y="1628775"/>
            <a:ext cx="6489566" cy="3240088"/>
          </a:xfrm>
        </p:spPr>
        <p:txBody>
          <a:bodyPr anchor="t">
            <a:noAutofit/>
          </a:bodyPr>
          <a:lstStyle>
            <a:lvl1pPr algn="l"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text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4868863"/>
            <a:ext cx="3698875" cy="1427164"/>
          </a:xfrm>
        </p:spPr>
        <p:txBody>
          <a:bodyPr anchor="b">
            <a:norm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02565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õnum, rahn 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EE69870-4ABD-4714-79E1-B088C6B658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85762" y="869887"/>
            <a:ext cx="8422038" cy="5118226"/>
          </a:xfrm>
          <a:custGeom>
            <a:avLst/>
            <a:gdLst>
              <a:gd name="connsiteX0" fmla="*/ 3007658 w 8422038"/>
              <a:gd name="connsiteY0" fmla="*/ 0 h 5118226"/>
              <a:gd name="connsiteX1" fmla="*/ 6016913 w 8422038"/>
              <a:gd name="connsiteY1" fmla="*/ 0 h 5118226"/>
              <a:gd name="connsiteX2" fmla="*/ 7292947 w 8422038"/>
              <a:gd name="connsiteY2" fmla="*/ 529043 h 5118226"/>
              <a:gd name="connsiteX3" fmla="*/ 7894553 w 8422038"/>
              <a:gd name="connsiteY3" fmla="*/ 1131200 h 5118226"/>
              <a:gd name="connsiteX4" fmla="*/ 8374007 w 8422038"/>
              <a:gd name="connsiteY4" fmla="*/ 1993576 h 5118226"/>
              <a:gd name="connsiteX5" fmla="*/ 8329206 w 8422038"/>
              <a:gd name="connsiteY5" fmla="*/ 2979461 h 5118226"/>
              <a:gd name="connsiteX6" fmla="*/ 8028546 w 8422038"/>
              <a:gd name="connsiteY6" fmla="*/ 3882845 h 5118226"/>
              <a:gd name="connsiteX7" fmla="*/ 7371120 w 8422038"/>
              <a:gd name="connsiteY7" fmla="*/ 4777481 h 5118226"/>
              <a:gd name="connsiteX8" fmla="*/ 6315040 w 8422038"/>
              <a:gd name="connsiteY8" fmla="*/ 5118226 h 5118226"/>
              <a:gd name="connsiteX9" fmla="*/ 2105360 w 8422038"/>
              <a:gd name="connsiteY9" fmla="*/ 5118226 h 5118226"/>
              <a:gd name="connsiteX10" fmla="*/ 1156538 w 8422038"/>
              <a:gd name="connsiteY10" fmla="*/ 4848246 h 5118226"/>
              <a:gd name="connsiteX11" fmla="*/ 491156 w 8422038"/>
              <a:gd name="connsiteY11" fmla="*/ 4119422 h 5118226"/>
              <a:gd name="connsiteX12" fmla="*/ 190482 w 8422038"/>
              <a:gd name="connsiteY12" fmla="*/ 3517816 h 5118226"/>
              <a:gd name="connsiteX13" fmla="*/ 48288 w 8422038"/>
              <a:gd name="connsiteY13" fmla="*/ 2294904 h 5118226"/>
              <a:gd name="connsiteX14" fmla="*/ 721875 w 8422038"/>
              <a:gd name="connsiteY14" fmla="*/ 1264734 h 5118226"/>
              <a:gd name="connsiteX15" fmla="*/ 1924843 w 8422038"/>
              <a:gd name="connsiteY15" fmla="*/ 361353 h 5118226"/>
              <a:gd name="connsiteX16" fmla="*/ 3007658 w 8422038"/>
              <a:gd name="connsiteY16" fmla="*/ 0 h 5118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422038" h="5118226">
                <a:moveTo>
                  <a:pt x="3007658" y="0"/>
                </a:moveTo>
                <a:lnTo>
                  <a:pt x="6016913" y="0"/>
                </a:lnTo>
                <a:cubicBezTo>
                  <a:pt x="6495513" y="72"/>
                  <a:pt x="6954482" y="190365"/>
                  <a:pt x="7292947" y="529043"/>
                </a:cubicBezTo>
                <a:lnTo>
                  <a:pt x="7894553" y="1131200"/>
                </a:lnTo>
                <a:cubicBezTo>
                  <a:pt x="8131257" y="1368556"/>
                  <a:pt x="8297259" y="1667155"/>
                  <a:pt x="8374007" y="1993576"/>
                </a:cubicBezTo>
                <a:cubicBezTo>
                  <a:pt x="8450787" y="2320000"/>
                  <a:pt x="8435273" y="2661365"/>
                  <a:pt x="8329206" y="2979461"/>
                </a:cubicBezTo>
                <a:lnTo>
                  <a:pt x="8028546" y="3882845"/>
                </a:lnTo>
                <a:cubicBezTo>
                  <a:pt x="7908674" y="4242745"/>
                  <a:pt x="7678651" y="4555754"/>
                  <a:pt x="7371120" y="4777481"/>
                </a:cubicBezTo>
                <a:cubicBezTo>
                  <a:pt x="7063557" y="4999209"/>
                  <a:pt x="6694064" y="5118415"/>
                  <a:pt x="6315040" y="5118226"/>
                </a:cubicBezTo>
                <a:lnTo>
                  <a:pt x="2105360" y="5118226"/>
                </a:lnTo>
                <a:cubicBezTo>
                  <a:pt x="1770179" y="5118130"/>
                  <a:pt x="1441640" y="5024665"/>
                  <a:pt x="1156538" y="4848246"/>
                </a:cubicBezTo>
                <a:cubicBezTo>
                  <a:pt x="871439" y="4671857"/>
                  <a:pt x="641043" y="4419481"/>
                  <a:pt x="491156" y="4119422"/>
                </a:cubicBezTo>
                <a:lnTo>
                  <a:pt x="190482" y="3517816"/>
                </a:lnTo>
                <a:cubicBezTo>
                  <a:pt x="1502" y="3139414"/>
                  <a:pt x="-48818" y="2706635"/>
                  <a:pt x="48288" y="2294904"/>
                </a:cubicBezTo>
                <a:cubicBezTo>
                  <a:pt x="145395" y="1883174"/>
                  <a:pt x="383772" y="1518605"/>
                  <a:pt x="721875" y="1264734"/>
                </a:cubicBezTo>
                <a:lnTo>
                  <a:pt x="1924843" y="361353"/>
                </a:lnTo>
                <a:cubicBezTo>
                  <a:pt x="2237232" y="126852"/>
                  <a:pt x="2617173" y="61"/>
                  <a:pt x="3007658" y="0"/>
                </a:cubicBezTo>
                <a:close/>
              </a:path>
            </a:pathLst>
          </a:custGeom>
          <a:solidFill>
            <a:schemeClr val="tx1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GB"/>
              <a:t> </a:t>
            </a:r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5823" y="1628774"/>
            <a:ext cx="6489566" cy="3240089"/>
          </a:xfrm>
        </p:spPr>
        <p:txBody>
          <a:bodyPr anchor="t">
            <a:noAutofit/>
          </a:bodyPr>
          <a:lstStyle>
            <a:lvl1pPr algn="l"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text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4868863"/>
            <a:ext cx="3698875" cy="1427164"/>
          </a:xfrm>
        </p:spPr>
        <p:txBody>
          <a:bodyPr anchor="b">
            <a:norm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46244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ncipl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1666240"/>
            <a:ext cx="7466330" cy="4124959"/>
          </a:xfrm>
        </p:spPr>
        <p:txBody>
          <a:bodyPr anchor="t">
            <a:norm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4868862"/>
            <a:ext cx="7392987" cy="1491655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C4F7EB-2C0F-2D5B-9BF3-E4891CBDA4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5"/>
            <a:ext cx="3698875" cy="955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small title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07560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nciples toonitud tausta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2E4984-E7E9-AFA5-D4FF-C469ADCF7DA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1666240"/>
            <a:ext cx="7466330" cy="4124959"/>
          </a:xfrm>
        </p:spPr>
        <p:txBody>
          <a:bodyPr anchor="t">
            <a:norm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4868862"/>
            <a:ext cx="7392987" cy="1491655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C4F7EB-2C0F-2D5B-9BF3-E4891CBDA4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5"/>
            <a:ext cx="3698875" cy="955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small title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61142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suslaid väikese pealkirja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028A-9931-9BC2-F763-451109D65E9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50863" y="1147396"/>
            <a:ext cx="11090275" cy="51549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9AD913-418B-5155-65FE-DB94B09AC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5625"/>
            <a:ext cx="7476514" cy="376360"/>
          </a:xfrm>
        </p:spPr>
        <p:txBody>
          <a:bodyPr>
            <a:normAutofit/>
          </a:bodyPr>
          <a:lstStyle>
            <a:lvl1pPr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53312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vert 1:2">
    <p:bg>
      <p:bgPr>
        <a:solidFill>
          <a:srgbClr val="5728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3285157" cy="574039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1600"/>
              </a:spcBef>
              <a:defRPr sz="3200" b="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028A-9931-9BC2-F763-451109D65E9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49738" y="555626"/>
            <a:ext cx="7391400" cy="57467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44446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slaid hor 1:3">
    <p:bg>
      <p:bgPr>
        <a:solidFill>
          <a:srgbClr val="5728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11090275" cy="107314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1600"/>
              </a:spcBef>
              <a:defRPr sz="3200" b="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028A-9931-9BC2-F763-451109D65E9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50863" y="1989138"/>
            <a:ext cx="11090275" cy="43132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34628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õnum suure taustafotoga, puhas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5819" y="1628775"/>
            <a:ext cx="6440022" cy="3240088"/>
          </a:xfrm>
        </p:spPr>
        <p:txBody>
          <a:bodyPr anchor="t">
            <a:noAutofit/>
          </a:bodyPr>
          <a:lstStyle>
            <a:lvl1pPr algn="l"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text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4868862"/>
            <a:ext cx="3698875" cy="1429859"/>
          </a:xfrm>
        </p:spPr>
        <p:txBody>
          <a:bodyPr anchor="b">
            <a:normAutofit/>
          </a:bodyPr>
          <a:lstStyle>
            <a:lvl1pPr>
              <a:defRPr sz="1600" b="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15829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õnum suure taustafotoga, toonitud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61E1AC-F1C7-4160-CD9F-97FE580734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5819" y="1628775"/>
            <a:ext cx="6440022" cy="3240088"/>
          </a:xfrm>
        </p:spPr>
        <p:txBody>
          <a:bodyPr anchor="t">
            <a:noAutofit/>
          </a:bodyPr>
          <a:lstStyle>
            <a:lvl1pPr algn="l">
              <a:defRPr sz="7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text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6"/>
            <a:ext cx="7476514" cy="376359"/>
          </a:xfrm>
        </p:spPr>
        <p:txBody>
          <a:bodyPr>
            <a:no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small title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4868862"/>
            <a:ext cx="3698875" cy="1429859"/>
          </a:xfrm>
        </p:spPr>
        <p:txBody>
          <a:bodyPr anchor="b">
            <a:normAutofit/>
          </a:bodyPr>
          <a:lstStyle>
            <a:lvl1pPr>
              <a:defRPr sz="1600" b="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7421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õnum, rahn 1 AL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F89F448-CD66-5C33-8790-52E7E546187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57814" y="931985"/>
            <a:ext cx="7883325" cy="5366736"/>
          </a:xfrm>
          <a:custGeom>
            <a:avLst/>
            <a:gdLst>
              <a:gd name="connsiteX0" fmla="*/ 3712485 w 8436169"/>
              <a:gd name="connsiteY0" fmla="*/ 0 h 5743096"/>
              <a:gd name="connsiteX1" fmla="*/ 5736024 w 8436169"/>
              <a:gd name="connsiteY1" fmla="*/ 0 h 5743096"/>
              <a:gd name="connsiteX2" fmla="*/ 6691372 w 8436169"/>
              <a:gd name="connsiteY2" fmla="*/ 239979 h 5743096"/>
              <a:gd name="connsiteX3" fmla="*/ 7420815 w 8436169"/>
              <a:gd name="connsiteY3" fmla="*/ 902534 h 5743096"/>
              <a:gd name="connsiteX4" fmla="*/ 8096216 w 8436169"/>
              <a:gd name="connsiteY4" fmla="*/ 1916615 h 5743096"/>
              <a:gd name="connsiteX5" fmla="*/ 8432298 w 8436169"/>
              <a:gd name="connsiteY5" fmla="*/ 2914940 h 5743096"/>
              <a:gd name="connsiteX6" fmla="*/ 8221839 w 8436169"/>
              <a:gd name="connsiteY6" fmla="*/ 3947144 h 5743096"/>
              <a:gd name="connsiteX7" fmla="*/ 7884138 w 8436169"/>
              <a:gd name="connsiteY7" fmla="*/ 4623211 h 5743096"/>
              <a:gd name="connsiteX8" fmla="*/ 7137728 w 8436169"/>
              <a:gd name="connsiteY8" fmla="*/ 5440662 h 5743096"/>
              <a:gd name="connsiteX9" fmla="*/ 6073375 w 8436169"/>
              <a:gd name="connsiteY9" fmla="*/ 5743096 h 5743096"/>
              <a:gd name="connsiteX10" fmla="*/ 2699054 w 8436169"/>
              <a:gd name="connsiteY10" fmla="*/ 5743096 h 5743096"/>
              <a:gd name="connsiteX11" fmla="*/ 1743778 w 8436169"/>
              <a:gd name="connsiteY11" fmla="*/ 5503458 h 5743096"/>
              <a:gd name="connsiteX12" fmla="*/ 1014592 w 8436169"/>
              <a:gd name="connsiteY12" fmla="*/ 4840902 h 5743096"/>
              <a:gd name="connsiteX13" fmla="*/ 339188 w 8436169"/>
              <a:gd name="connsiteY13" fmla="*/ 3826817 h 5743096"/>
              <a:gd name="connsiteX14" fmla="*/ 20659 w 8436169"/>
              <a:gd name="connsiteY14" fmla="*/ 2992340 h 5743096"/>
              <a:gd name="connsiteX15" fmla="*/ 91199 w 8436169"/>
              <a:gd name="connsiteY15" fmla="*/ 2101833 h 5743096"/>
              <a:gd name="connsiteX16" fmla="*/ 537121 w 8436169"/>
              <a:gd name="connsiteY16" fmla="*/ 1328037 h 5743096"/>
              <a:gd name="connsiteX17" fmla="*/ 1271924 w 8436169"/>
              <a:gd name="connsiteY17" fmla="*/ 821068 h 5743096"/>
              <a:gd name="connsiteX18" fmla="*/ 2960435 w 8436169"/>
              <a:gd name="connsiteY18" fmla="*/ 145014 h 5743096"/>
              <a:gd name="connsiteX19" fmla="*/ 3712485 w 8436169"/>
              <a:gd name="connsiteY19" fmla="*/ 0 h 574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36169" h="5743096">
                <a:moveTo>
                  <a:pt x="3712485" y="0"/>
                </a:moveTo>
                <a:lnTo>
                  <a:pt x="5736024" y="0"/>
                </a:lnTo>
                <a:cubicBezTo>
                  <a:pt x="6069347" y="117"/>
                  <a:pt x="6397501" y="82546"/>
                  <a:pt x="6691372" y="239979"/>
                </a:cubicBezTo>
                <a:cubicBezTo>
                  <a:pt x="6985274" y="397413"/>
                  <a:pt x="7235822" y="624987"/>
                  <a:pt x="7420815" y="902534"/>
                </a:cubicBezTo>
                <a:lnTo>
                  <a:pt x="8096216" y="1916615"/>
                </a:lnTo>
                <a:cubicBezTo>
                  <a:pt x="8294276" y="2213879"/>
                  <a:pt x="8410225" y="2558312"/>
                  <a:pt x="8432298" y="2914940"/>
                </a:cubicBezTo>
                <a:cubicBezTo>
                  <a:pt x="8454373" y="3271584"/>
                  <a:pt x="8381745" y="3627679"/>
                  <a:pt x="8221839" y="3947144"/>
                </a:cubicBezTo>
                <a:lnTo>
                  <a:pt x="7884138" y="4623211"/>
                </a:lnTo>
                <a:cubicBezTo>
                  <a:pt x="7716018" y="4959801"/>
                  <a:pt x="7457541" y="5242857"/>
                  <a:pt x="7137728" y="5440662"/>
                </a:cubicBezTo>
                <a:cubicBezTo>
                  <a:pt x="6817883" y="5638468"/>
                  <a:pt x="6449324" y="5743191"/>
                  <a:pt x="6073375" y="5743096"/>
                </a:cubicBezTo>
                <a:lnTo>
                  <a:pt x="2699054" y="5743096"/>
                </a:lnTo>
                <a:cubicBezTo>
                  <a:pt x="2365774" y="5743160"/>
                  <a:pt x="2037636" y="5660859"/>
                  <a:pt x="1743778" y="5503458"/>
                </a:cubicBezTo>
                <a:cubicBezTo>
                  <a:pt x="1449924" y="5346057"/>
                  <a:pt x="1199446" y="5118471"/>
                  <a:pt x="1014592" y="4840902"/>
                </a:cubicBezTo>
                <a:lnTo>
                  <a:pt x="339188" y="3826817"/>
                </a:lnTo>
                <a:cubicBezTo>
                  <a:pt x="172372" y="3575794"/>
                  <a:pt x="63558" y="3290740"/>
                  <a:pt x="20659" y="2992340"/>
                </a:cubicBezTo>
                <a:cubicBezTo>
                  <a:pt x="-22239" y="2693948"/>
                  <a:pt x="1858" y="2389732"/>
                  <a:pt x="91199" y="2101833"/>
                </a:cubicBezTo>
                <a:cubicBezTo>
                  <a:pt x="180539" y="1813935"/>
                  <a:pt x="332873" y="1549591"/>
                  <a:pt x="537121" y="1328037"/>
                </a:cubicBezTo>
                <a:cubicBezTo>
                  <a:pt x="741368" y="1106486"/>
                  <a:pt x="992392" y="933294"/>
                  <a:pt x="1271924" y="821068"/>
                </a:cubicBezTo>
                <a:lnTo>
                  <a:pt x="2960435" y="145014"/>
                </a:lnTo>
                <a:cubicBezTo>
                  <a:pt x="3199623" y="49260"/>
                  <a:pt x="3454865" y="43"/>
                  <a:pt x="3712485" y="0"/>
                </a:cubicBezTo>
                <a:close/>
              </a:path>
            </a:pathLst>
          </a:custGeom>
          <a:solidFill>
            <a:schemeClr val="tx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1" y="555624"/>
            <a:ext cx="5545139" cy="1073149"/>
          </a:xfrm>
        </p:spPr>
        <p:txBody>
          <a:bodyPr anchor="t">
            <a:noAutofit/>
          </a:bodyPr>
          <a:lstStyle>
            <a:lvl1pPr algn="l">
              <a:lnSpc>
                <a:spcPct val="110000"/>
              </a:lnSpc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title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025" y="1628775"/>
            <a:ext cx="7440240" cy="3240088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 b="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4868862"/>
            <a:ext cx="3698875" cy="1429859"/>
          </a:xfrm>
        </p:spPr>
        <p:txBody>
          <a:bodyPr anchor="b">
            <a:normAutofit/>
          </a:bodyPr>
          <a:lstStyle>
            <a:lvl1pPr>
              <a:defRPr sz="2400" b="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69396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õnum, rahn 2 AL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67E62C9B-9E96-6526-B3FC-2BC5E84F781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919538" y="556060"/>
            <a:ext cx="7721600" cy="5739966"/>
          </a:xfrm>
          <a:custGeom>
            <a:avLst/>
            <a:gdLst>
              <a:gd name="connsiteX0" fmla="*/ 3088785 w 7721600"/>
              <a:gd name="connsiteY0" fmla="*/ 1 h 5739966"/>
              <a:gd name="connsiteX1" fmla="*/ 5019011 w 7721600"/>
              <a:gd name="connsiteY1" fmla="*/ 1 h 5739966"/>
              <a:gd name="connsiteX2" fmla="*/ 5905254 w 7721600"/>
              <a:gd name="connsiteY2" fmla="*/ 174575 h 5739966"/>
              <a:gd name="connsiteX3" fmla="*/ 6656571 w 7721600"/>
              <a:gd name="connsiteY3" fmla="*/ 672108 h 5739966"/>
              <a:gd name="connsiteX4" fmla="*/ 7039922 w 7721600"/>
              <a:gd name="connsiteY4" fmla="*/ 1054864 h 5739966"/>
              <a:gd name="connsiteX5" fmla="*/ 7543742 w 7721600"/>
              <a:gd name="connsiteY5" fmla="*/ 1799520 h 5739966"/>
              <a:gd name="connsiteX6" fmla="*/ 7721600 w 7721600"/>
              <a:gd name="connsiteY6" fmla="*/ 2678598 h 5739966"/>
              <a:gd name="connsiteX7" fmla="*/ 7721600 w 7721600"/>
              <a:gd name="connsiteY7" fmla="*/ 3443399 h 5739966"/>
              <a:gd name="connsiteX8" fmla="*/ 7043173 w 7721600"/>
              <a:gd name="connsiteY8" fmla="*/ 5067054 h 5739966"/>
              <a:gd name="connsiteX9" fmla="*/ 5405178 w 7721600"/>
              <a:gd name="connsiteY9" fmla="*/ 5739966 h 5739966"/>
              <a:gd name="connsiteX10" fmla="*/ 2316410 w 7721600"/>
              <a:gd name="connsiteY10" fmla="*/ 5739966 h 5739966"/>
              <a:gd name="connsiteX11" fmla="*/ 678418 w 7721600"/>
              <a:gd name="connsiteY11" fmla="*/ 5067054 h 5739966"/>
              <a:gd name="connsiteX12" fmla="*/ 0 w 7721600"/>
              <a:gd name="connsiteY12" fmla="*/ 3443399 h 5739966"/>
              <a:gd name="connsiteX13" fmla="*/ 0 w 7721600"/>
              <a:gd name="connsiteY13" fmla="*/ 3061354 h 5739966"/>
              <a:gd name="connsiteX14" fmla="*/ 678839 w 7721600"/>
              <a:gd name="connsiteY14" fmla="*/ 1437624 h 5739966"/>
              <a:gd name="connsiteX15" fmla="*/ 1450503 w 7721600"/>
              <a:gd name="connsiteY15" fmla="*/ 672108 h 5739966"/>
              <a:gd name="connsiteX16" fmla="*/ 3088785 w 7721600"/>
              <a:gd name="connsiteY16" fmla="*/ 1 h 5739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21600" h="5739966">
                <a:moveTo>
                  <a:pt x="3088785" y="1"/>
                </a:moveTo>
                <a:lnTo>
                  <a:pt x="5019011" y="1"/>
                </a:lnTo>
                <a:cubicBezTo>
                  <a:pt x="5323115" y="-69"/>
                  <a:pt x="5624286" y="59252"/>
                  <a:pt x="5905254" y="174575"/>
                </a:cubicBezTo>
                <a:cubicBezTo>
                  <a:pt x="6186250" y="289897"/>
                  <a:pt x="6441557" y="458963"/>
                  <a:pt x="6656571" y="672108"/>
                </a:cubicBezTo>
                <a:lnTo>
                  <a:pt x="7039922" y="1054864"/>
                </a:lnTo>
                <a:cubicBezTo>
                  <a:pt x="7255576" y="1267879"/>
                  <a:pt x="7426786" y="1520915"/>
                  <a:pt x="7543742" y="1799520"/>
                </a:cubicBezTo>
                <a:cubicBezTo>
                  <a:pt x="7660699" y="2078124"/>
                  <a:pt x="7721136" y="2376837"/>
                  <a:pt x="7721600" y="2678598"/>
                </a:cubicBezTo>
                <a:lnTo>
                  <a:pt x="7721600" y="3443399"/>
                </a:lnTo>
                <a:cubicBezTo>
                  <a:pt x="7721600" y="4052361"/>
                  <a:pt x="7477586" y="4636387"/>
                  <a:pt x="7043173" y="5067054"/>
                </a:cubicBezTo>
                <a:cubicBezTo>
                  <a:pt x="6608790" y="5497722"/>
                  <a:pt x="6019597" y="5739762"/>
                  <a:pt x="5405178" y="5739966"/>
                </a:cubicBezTo>
                <a:lnTo>
                  <a:pt x="2316410" y="5739966"/>
                </a:lnTo>
                <a:cubicBezTo>
                  <a:pt x="1701995" y="5739762"/>
                  <a:pt x="1112807" y="5497722"/>
                  <a:pt x="678418" y="5067054"/>
                </a:cubicBezTo>
                <a:cubicBezTo>
                  <a:pt x="244026" y="4636387"/>
                  <a:pt x="0" y="4052361"/>
                  <a:pt x="0" y="3443399"/>
                </a:cubicBezTo>
                <a:lnTo>
                  <a:pt x="0" y="3061354"/>
                </a:lnTo>
                <a:cubicBezTo>
                  <a:pt x="168" y="2452323"/>
                  <a:pt x="244340" y="1868283"/>
                  <a:pt x="678839" y="1437624"/>
                </a:cubicBezTo>
                <a:lnTo>
                  <a:pt x="1450503" y="672108"/>
                </a:lnTo>
                <a:cubicBezTo>
                  <a:pt x="1885179" y="241792"/>
                  <a:pt x="2474410" y="58"/>
                  <a:pt x="3088785" y="1"/>
                </a:cubicBezTo>
                <a:close/>
              </a:path>
            </a:pathLst>
          </a:custGeom>
          <a:solidFill>
            <a:schemeClr val="tx1">
              <a:lumMod val="50000"/>
            </a:schemeClr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</a:t>
            </a:r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1" y="555624"/>
            <a:ext cx="5545139" cy="1073149"/>
          </a:xfrm>
        </p:spPr>
        <p:txBody>
          <a:bodyPr anchor="t">
            <a:noAutofit/>
          </a:bodyPr>
          <a:lstStyle>
            <a:lvl1pPr algn="l">
              <a:lnSpc>
                <a:spcPct val="110000"/>
              </a:lnSpc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title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025" y="1628775"/>
            <a:ext cx="7440240" cy="3240088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 b="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4868862"/>
            <a:ext cx="3698875" cy="1429859"/>
          </a:xfrm>
        </p:spPr>
        <p:txBody>
          <a:bodyPr anchor="b">
            <a:normAutofit/>
          </a:bodyPr>
          <a:lstStyle>
            <a:lvl1pPr>
              <a:defRPr sz="2400" b="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79418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õnum, rahn 3 AL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F95D00A6-A15D-7161-B83D-63A1CE410D6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81141" y="829235"/>
            <a:ext cx="7859997" cy="5461543"/>
          </a:xfrm>
          <a:custGeom>
            <a:avLst/>
            <a:gdLst>
              <a:gd name="connsiteX0" fmla="*/ 2856998 w 8253765"/>
              <a:gd name="connsiteY0" fmla="*/ 0 h 5735154"/>
              <a:gd name="connsiteX1" fmla="*/ 5396358 w 8253765"/>
              <a:gd name="connsiteY1" fmla="*/ 0 h 5735154"/>
              <a:gd name="connsiteX2" fmla="*/ 5583255 w 8253765"/>
              <a:gd name="connsiteY2" fmla="*/ 9224 h 5735154"/>
              <a:gd name="connsiteX3" fmla="*/ 6125256 w 8253765"/>
              <a:gd name="connsiteY3" fmla="*/ 145533 h 5735154"/>
              <a:gd name="connsiteX4" fmla="*/ 6743202 w 8253765"/>
              <a:gd name="connsiteY4" fmla="*/ 560004 h 5735154"/>
              <a:gd name="connsiteX5" fmla="*/ 7695798 w 8253765"/>
              <a:gd name="connsiteY5" fmla="*/ 1514489 h 5735154"/>
              <a:gd name="connsiteX6" fmla="*/ 8253765 w 8253765"/>
              <a:gd name="connsiteY6" fmla="*/ 2866307 h 5735154"/>
              <a:gd name="connsiteX7" fmla="*/ 8253765 w 8253765"/>
              <a:gd name="connsiteY7" fmla="*/ 3823632 h 5735154"/>
              <a:gd name="connsiteX8" fmla="*/ 7695736 w 8253765"/>
              <a:gd name="connsiteY8" fmla="*/ 5175294 h 5735154"/>
              <a:gd name="connsiteX9" fmla="*/ 6348914 w 8253765"/>
              <a:gd name="connsiteY9" fmla="*/ 5735154 h 5735154"/>
              <a:gd name="connsiteX10" fmla="*/ 2857038 w 8253765"/>
              <a:gd name="connsiteY10" fmla="*/ 5735154 h 5735154"/>
              <a:gd name="connsiteX11" fmla="*/ 1510144 w 8253765"/>
              <a:gd name="connsiteY11" fmla="*/ 5175450 h 5735154"/>
              <a:gd name="connsiteX12" fmla="*/ 557874 w 8253765"/>
              <a:gd name="connsiteY12" fmla="*/ 4219379 h 5735154"/>
              <a:gd name="connsiteX13" fmla="*/ 0 w 8253765"/>
              <a:gd name="connsiteY13" fmla="*/ 2867576 h 5735154"/>
              <a:gd name="connsiteX14" fmla="*/ 557874 w 8253765"/>
              <a:gd name="connsiteY14" fmla="*/ 1515758 h 5735154"/>
              <a:gd name="connsiteX15" fmla="*/ 1510144 w 8253765"/>
              <a:gd name="connsiteY15" fmla="*/ 560004 h 5735154"/>
              <a:gd name="connsiteX16" fmla="*/ 2128069 w 8253765"/>
              <a:gd name="connsiteY16" fmla="*/ 145485 h 5735154"/>
              <a:gd name="connsiteX17" fmla="*/ 2670102 w 8253765"/>
              <a:gd name="connsiteY17" fmla="*/ 9201 h 573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253765" h="5735154">
                <a:moveTo>
                  <a:pt x="2856998" y="0"/>
                </a:moveTo>
                <a:lnTo>
                  <a:pt x="5396358" y="0"/>
                </a:lnTo>
                <a:lnTo>
                  <a:pt x="5583255" y="9224"/>
                </a:lnTo>
                <a:cubicBezTo>
                  <a:pt x="5769289" y="27634"/>
                  <a:pt x="5951950" y="73468"/>
                  <a:pt x="6125256" y="145533"/>
                </a:cubicBezTo>
                <a:cubicBezTo>
                  <a:pt x="6356361" y="241620"/>
                  <a:pt x="6566336" y="382458"/>
                  <a:pt x="6743202" y="560004"/>
                </a:cubicBezTo>
                <a:lnTo>
                  <a:pt x="7695798" y="1514489"/>
                </a:lnTo>
                <a:cubicBezTo>
                  <a:pt x="8052945" y="1873066"/>
                  <a:pt x="8253641" y="2359290"/>
                  <a:pt x="8253765" y="2866307"/>
                </a:cubicBezTo>
                <a:lnTo>
                  <a:pt x="8253765" y="3823632"/>
                </a:lnTo>
                <a:cubicBezTo>
                  <a:pt x="8253672" y="4330649"/>
                  <a:pt x="8052945" y="4816845"/>
                  <a:pt x="7695736" y="5175294"/>
                </a:cubicBezTo>
                <a:cubicBezTo>
                  <a:pt x="7338497" y="5533775"/>
                  <a:pt x="6854038" y="5735154"/>
                  <a:pt x="6348914" y="5735154"/>
                </a:cubicBezTo>
                <a:lnTo>
                  <a:pt x="2857038" y="5735154"/>
                </a:lnTo>
                <a:cubicBezTo>
                  <a:pt x="2351892" y="5735216"/>
                  <a:pt x="1867408" y="5533899"/>
                  <a:pt x="1510144" y="5175450"/>
                </a:cubicBezTo>
                <a:lnTo>
                  <a:pt x="557874" y="4219379"/>
                </a:lnTo>
                <a:cubicBezTo>
                  <a:pt x="200672" y="3860867"/>
                  <a:pt x="0" y="3374609"/>
                  <a:pt x="0" y="2867576"/>
                </a:cubicBezTo>
                <a:cubicBezTo>
                  <a:pt x="0" y="2360550"/>
                  <a:pt x="200672" y="1874291"/>
                  <a:pt x="557874" y="1515758"/>
                </a:cubicBezTo>
                <a:lnTo>
                  <a:pt x="1510144" y="560004"/>
                </a:lnTo>
                <a:cubicBezTo>
                  <a:pt x="1686986" y="382430"/>
                  <a:pt x="1896960" y="241574"/>
                  <a:pt x="2128069" y="145485"/>
                </a:cubicBezTo>
                <a:cubicBezTo>
                  <a:pt x="2301398" y="73418"/>
                  <a:pt x="2484067" y="27593"/>
                  <a:pt x="2670102" y="9201"/>
                </a:cubicBezTo>
                <a:close/>
              </a:path>
            </a:pathLst>
          </a:custGeom>
          <a:solidFill>
            <a:schemeClr val="tx1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GB"/>
              <a:t> </a:t>
            </a:r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1" y="555624"/>
            <a:ext cx="5545139" cy="1073149"/>
          </a:xfrm>
        </p:spPr>
        <p:txBody>
          <a:bodyPr anchor="t">
            <a:noAutofit/>
          </a:bodyPr>
          <a:lstStyle>
            <a:lvl1pPr algn="l">
              <a:lnSpc>
                <a:spcPct val="110000"/>
              </a:lnSpc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title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025" y="1628775"/>
            <a:ext cx="7440240" cy="3240088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 b="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4868862"/>
            <a:ext cx="3698875" cy="1429859"/>
          </a:xfrm>
        </p:spPr>
        <p:txBody>
          <a:bodyPr anchor="b">
            <a:normAutofit/>
          </a:bodyPr>
          <a:lstStyle>
            <a:lvl1pPr>
              <a:defRPr sz="2400" b="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06910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õnum, rahn 4 AL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F98E8C9-E891-C054-3B5C-982F6FCA1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41536" y="1394011"/>
            <a:ext cx="8066263" cy="4902015"/>
          </a:xfrm>
          <a:custGeom>
            <a:avLst/>
            <a:gdLst>
              <a:gd name="connsiteX0" fmla="*/ 3007658 w 8422038"/>
              <a:gd name="connsiteY0" fmla="*/ 0 h 5118226"/>
              <a:gd name="connsiteX1" fmla="*/ 6016913 w 8422038"/>
              <a:gd name="connsiteY1" fmla="*/ 0 h 5118226"/>
              <a:gd name="connsiteX2" fmla="*/ 7292947 w 8422038"/>
              <a:gd name="connsiteY2" fmla="*/ 529043 h 5118226"/>
              <a:gd name="connsiteX3" fmla="*/ 7894553 w 8422038"/>
              <a:gd name="connsiteY3" fmla="*/ 1131200 h 5118226"/>
              <a:gd name="connsiteX4" fmla="*/ 8374007 w 8422038"/>
              <a:gd name="connsiteY4" fmla="*/ 1993576 h 5118226"/>
              <a:gd name="connsiteX5" fmla="*/ 8329206 w 8422038"/>
              <a:gd name="connsiteY5" fmla="*/ 2979461 h 5118226"/>
              <a:gd name="connsiteX6" fmla="*/ 8028546 w 8422038"/>
              <a:gd name="connsiteY6" fmla="*/ 3882845 h 5118226"/>
              <a:gd name="connsiteX7" fmla="*/ 7371120 w 8422038"/>
              <a:gd name="connsiteY7" fmla="*/ 4777481 h 5118226"/>
              <a:gd name="connsiteX8" fmla="*/ 6315040 w 8422038"/>
              <a:gd name="connsiteY8" fmla="*/ 5118226 h 5118226"/>
              <a:gd name="connsiteX9" fmla="*/ 2105360 w 8422038"/>
              <a:gd name="connsiteY9" fmla="*/ 5118226 h 5118226"/>
              <a:gd name="connsiteX10" fmla="*/ 1156538 w 8422038"/>
              <a:gd name="connsiteY10" fmla="*/ 4848246 h 5118226"/>
              <a:gd name="connsiteX11" fmla="*/ 491156 w 8422038"/>
              <a:gd name="connsiteY11" fmla="*/ 4119422 h 5118226"/>
              <a:gd name="connsiteX12" fmla="*/ 190482 w 8422038"/>
              <a:gd name="connsiteY12" fmla="*/ 3517816 h 5118226"/>
              <a:gd name="connsiteX13" fmla="*/ 48288 w 8422038"/>
              <a:gd name="connsiteY13" fmla="*/ 2294904 h 5118226"/>
              <a:gd name="connsiteX14" fmla="*/ 721875 w 8422038"/>
              <a:gd name="connsiteY14" fmla="*/ 1264734 h 5118226"/>
              <a:gd name="connsiteX15" fmla="*/ 1924843 w 8422038"/>
              <a:gd name="connsiteY15" fmla="*/ 361353 h 5118226"/>
              <a:gd name="connsiteX16" fmla="*/ 3007658 w 8422038"/>
              <a:gd name="connsiteY16" fmla="*/ 0 h 5118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422038" h="5118226">
                <a:moveTo>
                  <a:pt x="3007658" y="0"/>
                </a:moveTo>
                <a:lnTo>
                  <a:pt x="6016913" y="0"/>
                </a:lnTo>
                <a:cubicBezTo>
                  <a:pt x="6495513" y="72"/>
                  <a:pt x="6954482" y="190365"/>
                  <a:pt x="7292947" y="529043"/>
                </a:cubicBezTo>
                <a:lnTo>
                  <a:pt x="7894553" y="1131200"/>
                </a:lnTo>
                <a:cubicBezTo>
                  <a:pt x="8131257" y="1368556"/>
                  <a:pt x="8297259" y="1667155"/>
                  <a:pt x="8374007" y="1993576"/>
                </a:cubicBezTo>
                <a:cubicBezTo>
                  <a:pt x="8450787" y="2320000"/>
                  <a:pt x="8435273" y="2661365"/>
                  <a:pt x="8329206" y="2979461"/>
                </a:cubicBezTo>
                <a:lnTo>
                  <a:pt x="8028546" y="3882845"/>
                </a:lnTo>
                <a:cubicBezTo>
                  <a:pt x="7908674" y="4242745"/>
                  <a:pt x="7678651" y="4555754"/>
                  <a:pt x="7371120" y="4777481"/>
                </a:cubicBezTo>
                <a:cubicBezTo>
                  <a:pt x="7063557" y="4999209"/>
                  <a:pt x="6694064" y="5118415"/>
                  <a:pt x="6315040" y="5118226"/>
                </a:cubicBezTo>
                <a:lnTo>
                  <a:pt x="2105360" y="5118226"/>
                </a:lnTo>
                <a:cubicBezTo>
                  <a:pt x="1770179" y="5118130"/>
                  <a:pt x="1441640" y="5024665"/>
                  <a:pt x="1156538" y="4848246"/>
                </a:cubicBezTo>
                <a:cubicBezTo>
                  <a:pt x="871439" y="4671857"/>
                  <a:pt x="641043" y="4419481"/>
                  <a:pt x="491156" y="4119422"/>
                </a:cubicBezTo>
                <a:lnTo>
                  <a:pt x="190482" y="3517816"/>
                </a:lnTo>
                <a:cubicBezTo>
                  <a:pt x="1502" y="3139414"/>
                  <a:pt x="-48818" y="2706635"/>
                  <a:pt x="48288" y="2294904"/>
                </a:cubicBezTo>
                <a:cubicBezTo>
                  <a:pt x="145395" y="1883174"/>
                  <a:pt x="383772" y="1518605"/>
                  <a:pt x="721875" y="1264734"/>
                </a:cubicBezTo>
                <a:lnTo>
                  <a:pt x="1924843" y="361353"/>
                </a:lnTo>
                <a:cubicBezTo>
                  <a:pt x="2237232" y="126852"/>
                  <a:pt x="2617173" y="61"/>
                  <a:pt x="3007658" y="0"/>
                </a:cubicBezTo>
                <a:close/>
              </a:path>
            </a:pathLst>
          </a:custGeom>
          <a:solidFill>
            <a:schemeClr val="tx1">
              <a:lumMod val="50000"/>
            </a:schemeClr>
          </a:solidFill>
        </p:spPr>
        <p:txBody>
          <a:bodyPr wrap="square">
            <a:noAutofit/>
          </a:bodyPr>
          <a:lstStyle/>
          <a:p>
            <a:r>
              <a:rPr lang="en-GB"/>
              <a:t> </a:t>
            </a:r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1" y="555624"/>
            <a:ext cx="5545139" cy="1073149"/>
          </a:xfrm>
        </p:spPr>
        <p:txBody>
          <a:bodyPr anchor="t">
            <a:noAutofit/>
          </a:bodyPr>
          <a:lstStyle>
            <a:lvl1pPr algn="l">
              <a:lnSpc>
                <a:spcPct val="110000"/>
              </a:lnSpc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title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7E7FB7-D65E-8E47-D3DB-7E23B56500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025" y="1628775"/>
            <a:ext cx="7440240" cy="3240088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200" b="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61E3D3-245E-2E0A-87D2-92829DA58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4868862"/>
            <a:ext cx="3698875" cy="1429859"/>
          </a:xfrm>
        </p:spPr>
        <p:txBody>
          <a:bodyPr anchor="b">
            <a:normAutofit/>
          </a:bodyPr>
          <a:lstStyle>
            <a:lvl1pPr>
              <a:defRPr sz="2400" b="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93538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incipl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1666240"/>
            <a:ext cx="7466330" cy="4124959"/>
          </a:xfrm>
        </p:spPr>
        <p:txBody>
          <a:bodyPr anchor="t">
            <a:norm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4868862"/>
            <a:ext cx="7392987" cy="1491655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C4F7EB-2C0F-2D5B-9BF3-E4891CBDA4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5"/>
            <a:ext cx="3698875" cy="95567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small title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96644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inciples toonitud tausta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2E4984-E7E9-AFA5-D4FF-C469ADCF7DA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20" y="1666240"/>
            <a:ext cx="7466330" cy="4124959"/>
          </a:xfrm>
        </p:spPr>
        <p:txBody>
          <a:bodyPr anchor="t">
            <a:norm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4868862"/>
            <a:ext cx="7392987" cy="1491655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C4F7EB-2C0F-2D5B-9BF3-E4891CBDA4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55625"/>
            <a:ext cx="3698875" cy="95567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small title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81301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mus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7251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hal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0875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tumesinin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788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0.xml"/><Relationship Id="rId39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45.xml"/><Relationship Id="rId34" Type="http://schemas.openxmlformats.org/officeDocument/2006/relationships/slideLayout" Target="../slideLayouts/slideLayout58.xml"/><Relationship Id="rId42" Type="http://schemas.openxmlformats.org/officeDocument/2006/relationships/slideLayout" Target="../slideLayouts/slideLayout66.xml"/><Relationship Id="rId47" Type="http://schemas.openxmlformats.org/officeDocument/2006/relationships/slideLayout" Target="../slideLayouts/slideLayout71.xml"/><Relationship Id="rId50" Type="http://schemas.openxmlformats.org/officeDocument/2006/relationships/slideLayout" Target="../slideLayouts/slideLayout74.xml"/><Relationship Id="rId55" Type="http://schemas.openxmlformats.org/officeDocument/2006/relationships/theme" Target="../theme/theme3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9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32" Type="http://schemas.openxmlformats.org/officeDocument/2006/relationships/slideLayout" Target="../slideLayouts/slideLayout56.xml"/><Relationship Id="rId37" Type="http://schemas.openxmlformats.org/officeDocument/2006/relationships/slideLayout" Target="../slideLayouts/slideLayout61.xml"/><Relationship Id="rId40" Type="http://schemas.openxmlformats.org/officeDocument/2006/relationships/slideLayout" Target="../slideLayouts/slideLayout64.xml"/><Relationship Id="rId45" Type="http://schemas.openxmlformats.org/officeDocument/2006/relationships/slideLayout" Target="../slideLayouts/slideLayout69.xml"/><Relationship Id="rId53" Type="http://schemas.openxmlformats.org/officeDocument/2006/relationships/slideLayout" Target="../slideLayouts/slideLayout77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55.xml"/><Relationship Id="rId44" Type="http://schemas.openxmlformats.org/officeDocument/2006/relationships/slideLayout" Target="../slideLayouts/slideLayout68.xml"/><Relationship Id="rId52" Type="http://schemas.openxmlformats.org/officeDocument/2006/relationships/slideLayout" Target="../slideLayouts/slideLayout76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slideLayout" Target="../slideLayouts/slideLayout51.xml"/><Relationship Id="rId30" Type="http://schemas.openxmlformats.org/officeDocument/2006/relationships/slideLayout" Target="../slideLayouts/slideLayout54.xml"/><Relationship Id="rId35" Type="http://schemas.openxmlformats.org/officeDocument/2006/relationships/slideLayout" Target="../slideLayouts/slideLayout59.xml"/><Relationship Id="rId43" Type="http://schemas.openxmlformats.org/officeDocument/2006/relationships/slideLayout" Target="../slideLayouts/slideLayout67.xml"/><Relationship Id="rId48" Type="http://schemas.openxmlformats.org/officeDocument/2006/relationships/slideLayout" Target="../slideLayouts/slideLayout72.xml"/><Relationship Id="rId8" Type="http://schemas.openxmlformats.org/officeDocument/2006/relationships/slideLayout" Target="../slideLayouts/slideLayout32.xml"/><Relationship Id="rId51" Type="http://schemas.openxmlformats.org/officeDocument/2006/relationships/slideLayout" Target="../slideLayouts/slideLayout75.xml"/><Relationship Id="rId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33" Type="http://schemas.openxmlformats.org/officeDocument/2006/relationships/slideLayout" Target="../slideLayouts/slideLayout57.xml"/><Relationship Id="rId38" Type="http://schemas.openxmlformats.org/officeDocument/2006/relationships/slideLayout" Target="../slideLayouts/slideLayout62.xml"/><Relationship Id="rId4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44.xml"/><Relationship Id="rId41" Type="http://schemas.openxmlformats.org/officeDocument/2006/relationships/slideLayout" Target="../slideLayouts/slideLayout65.xml"/><Relationship Id="rId54" Type="http://schemas.openxmlformats.org/officeDocument/2006/relationships/slideLayout" Target="../slideLayouts/slideLayout78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slideLayout" Target="../slideLayouts/slideLayout52.xml"/><Relationship Id="rId36" Type="http://schemas.openxmlformats.org/officeDocument/2006/relationships/slideLayout" Target="../slideLayouts/slideLayout60.xml"/><Relationship Id="rId4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89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46" r:id="rId8"/>
    <p:sldLayoutId id="2147484024" r:id="rId9"/>
    <p:sldLayoutId id="2147484025" r:id="rId10"/>
    <p:sldLayoutId id="2147484026" r:id="rId11"/>
    <p:sldLayoutId id="2147484047" r:id="rId12"/>
    <p:sldLayoutId id="2147484048" r:id="rId13"/>
    <p:sldLayoutId id="214748410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tx1"/>
          </a:solidFill>
          <a:latin typeface="Aino Headline" panose="020B03030405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47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orient="horz" pos="346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668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tx1"/>
          </a:solidFill>
          <a:latin typeface="Aino Headline" panose="020B03030405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47">
          <p15:clr>
            <a:srgbClr val="F26B43"/>
          </p15:clr>
        </p15:guide>
        <p15:guide id="3" pos="7333">
          <p15:clr>
            <a:srgbClr val="F26B43"/>
          </p15:clr>
        </p15:guide>
        <p15:guide id="4" orient="horz" pos="346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07EC57-C4DF-41D5-C0ED-8E23213C9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670" y="555625"/>
            <a:ext cx="11115468" cy="142660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E8BF4-84BB-FFE3-16F4-1FCCB8166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989137"/>
            <a:ext cx="11090275" cy="43068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7CC38-D757-7BFF-EE4A-5C78B12A20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5999" y="6485972"/>
            <a:ext cx="2771775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537D016-B4D9-4538-8719-43EF2B1C4533}" type="datetimeFigureOut">
              <a:rPr lang="et-EE" smtClean="0"/>
              <a:pPr/>
              <a:t>09.09.2026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5DF0F-096F-A2B0-3343-DB9DDC8E9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2450" y="6492875"/>
            <a:ext cx="554355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739E3-096F-8226-8983-00D28AA585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67775" y="6486662"/>
            <a:ext cx="2773362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3295B2F-6C1B-4197-B718-7EA5037D170D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2308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  <p:sldLayoutId id="2147484061" r:id="rId12"/>
    <p:sldLayoutId id="2147484062" r:id="rId13"/>
    <p:sldLayoutId id="2147484063" r:id="rId14"/>
    <p:sldLayoutId id="2147484064" r:id="rId15"/>
    <p:sldLayoutId id="2147484065" r:id="rId16"/>
    <p:sldLayoutId id="2147484066" r:id="rId17"/>
    <p:sldLayoutId id="2147484067" r:id="rId18"/>
    <p:sldLayoutId id="2147484068" r:id="rId19"/>
    <p:sldLayoutId id="2147484069" r:id="rId20"/>
    <p:sldLayoutId id="2147484070" r:id="rId21"/>
    <p:sldLayoutId id="2147484071" r:id="rId22"/>
    <p:sldLayoutId id="2147484072" r:id="rId23"/>
    <p:sldLayoutId id="2147484073" r:id="rId24"/>
    <p:sldLayoutId id="2147484074" r:id="rId25"/>
    <p:sldLayoutId id="2147484075" r:id="rId26"/>
    <p:sldLayoutId id="2147484076" r:id="rId27"/>
    <p:sldLayoutId id="2147484077" r:id="rId28"/>
    <p:sldLayoutId id="2147484078" r:id="rId29"/>
    <p:sldLayoutId id="2147484079" r:id="rId30"/>
    <p:sldLayoutId id="2147484080" r:id="rId31"/>
    <p:sldLayoutId id="2147484081" r:id="rId32"/>
    <p:sldLayoutId id="2147484082" r:id="rId33"/>
    <p:sldLayoutId id="2147484083" r:id="rId34"/>
    <p:sldLayoutId id="2147484084" r:id="rId35"/>
    <p:sldLayoutId id="2147484085" r:id="rId36"/>
    <p:sldLayoutId id="2147484086" r:id="rId37"/>
    <p:sldLayoutId id="2147484087" r:id="rId38"/>
    <p:sldLayoutId id="2147484088" r:id="rId39"/>
    <p:sldLayoutId id="2147484089" r:id="rId40"/>
    <p:sldLayoutId id="2147484090" r:id="rId41"/>
    <p:sldLayoutId id="2147484091" r:id="rId42"/>
    <p:sldLayoutId id="2147484092" r:id="rId43"/>
    <p:sldLayoutId id="2147484093" r:id="rId44"/>
    <p:sldLayoutId id="2147484094" r:id="rId45"/>
    <p:sldLayoutId id="2147484095" r:id="rId46"/>
    <p:sldLayoutId id="2147484096" r:id="rId47"/>
    <p:sldLayoutId id="2147484097" r:id="rId48"/>
    <p:sldLayoutId id="2147484098" r:id="rId49"/>
    <p:sldLayoutId id="2147484099" r:id="rId50"/>
    <p:sldLayoutId id="2147484100" r:id="rId51"/>
    <p:sldLayoutId id="2147484101" r:id="rId52"/>
    <p:sldLayoutId id="2147484102" r:id="rId53"/>
    <p:sldLayoutId id="2147484103" r:id="rId5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347">
          <p15:clr>
            <a:srgbClr val="F26B43"/>
          </p15:clr>
        </p15:guide>
        <p15:guide id="4" pos="7333">
          <p15:clr>
            <a:srgbClr val="F26B43"/>
          </p15:clr>
        </p15:guide>
        <p15:guide id="5" orient="horz" pos="3966">
          <p15:clr>
            <a:srgbClr val="F26B43"/>
          </p15:clr>
        </p15:guide>
        <p15:guide id="6" orient="horz" pos="350">
          <p15:clr>
            <a:srgbClr val="F26B43"/>
          </p15:clr>
        </p15:guide>
        <p15:guide id="7" pos="2094">
          <p15:clr>
            <a:srgbClr val="F26B43"/>
          </p15:clr>
        </p15:guide>
        <p15:guide id="8" pos="5586">
          <p15:clr>
            <a:srgbClr val="F26B43"/>
          </p15:clr>
        </p15:guide>
        <p15:guide id="9" pos="5004">
          <p15:clr>
            <a:srgbClr val="F26B43"/>
          </p15:clr>
        </p15:guide>
        <p15:guide id="10" pos="2677">
          <p15:clr>
            <a:srgbClr val="F26B43"/>
          </p15:clr>
        </p15:guide>
        <p15:guide id="11" orient="horz" pos="1253">
          <p15:clr>
            <a:srgbClr val="F26B43"/>
          </p15:clr>
        </p15:guide>
        <p15:guide id="12" orient="horz" pos="3067">
          <p15:clr>
            <a:srgbClr val="F26B43"/>
          </p15:clr>
        </p15:guide>
        <p15:guide id="13" orient="horz" pos="102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field with a windmill&#10;&#10;AI-generated content may be incorrect.">
            <a:extLst>
              <a:ext uri="{FF2B5EF4-FFF2-40B4-BE49-F238E27FC236}">
                <a16:creationId xmlns:a16="http://schemas.microsoft.com/office/drawing/2014/main" id="{A54F6E1D-0EA9-6992-EDAA-305B1D92C7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9" y="0"/>
            <a:ext cx="12191141" cy="6858000"/>
          </a:xfrm>
          <a:prstGeom prst="rect">
            <a:avLst/>
          </a:prstGeom>
        </p:spPr>
      </p:pic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26C0AB98-2A3B-971C-FB7D-4ADE49081130}"/>
              </a:ext>
            </a:extLst>
          </p:cNvPr>
          <p:cNvSpPr txBox="1">
            <a:spLocks/>
          </p:cNvSpPr>
          <p:nvPr/>
        </p:nvSpPr>
        <p:spPr>
          <a:xfrm>
            <a:off x="561975" y="1340768"/>
            <a:ext cx="8426450" cy="381025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2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EB48D9-AC1E-4835-BA23-0A2C69EA92A1}"/>
              </a:ext>
            </a:extLst>
          </p:cNvPr>
          <p:cNvSpPr txBox="1"/>
          <p:nvPr/>
        </p:nvSpPr>
        <p:spPr>
          <a:xfrm>
            <a:off x="561975" y="583497"/>
            <a:ext cx="934161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t-EE" sz="5000" b="0" i="0" u="none" strike="noStrike" kern="1200" cap="none" spc="0" normalizeH="0" baseline="0" noProof="0" dirty="0">
                <a:ln>
                  <a:noFill/>
                </a:ln>
                <a:solidFill>
                  <a:srgbClr val="F0F1F2"/>
                </a:solidFill>
                <a:effectLst/>
                <a:uLnTx/>
                <a:uFillTx/>
                <a:latin typeface="Aino Headline" panose="020B0303040504020204" pitchFamily="34" charset="0"/>
                <a:ea typeface="+mj-ea"/>
                <a:cs typeface="+mj-cs"/>
              </a:rPr>
              <a:t>tere!</a:t>
            </a:r>
            <a:endParaRPr lang="et-EE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E977747-2D5F-14DE-5EAA-B8E0C30CCE65}"/>
              </a:ext>
            </a:extLst>
          </p:cNvPr>
          <p:cNvSpPr txBox="1">
            <a:spLocks/>
          </p:cNvSpPr>
          <p:nvPr/>
        </p:nvSpPr>
        <p:spPr>
          <a:xfrm>
            <a:off x="714375" y="1597671"/>
            <a:ext cx="8426450" cy="381025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2400" dirty="0">
                <a:solidFill>
                  <a:srgbClr val="F0F1F2"/>
                </a:solidFill>
              </a:rPr>
              <a:t>all </a:t>
            </a:r>
            <a:r>
              <a:rPr lang="et-EE" sz="2400" dirty="0" err="1">
                <a:solidFill>
                  <a:srgbClr val="F0F1F2"/>
                </a:solidFill>
              </a:rPr>
              <a:t>about</a:t>
            </a:r>
            <a:r>
              <a:rPr lang="et-EE" sz="2400" dirty="0">
                <a:solidFill>
                  <a:srgbClr val="F0F1F2"/>
                </a:solidFill>
              </a:rPr>
              <a:t> Estonia</a:t>
            </a:r>
            <a:endParaRPr lang="en-GB" sz="2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179490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map of europe with blue lights&#10;&#10;AI-generated content may be incorrect.">
            <a:extLst>
              <a:ext uri="{FF2B5EF4-FFF2-40B4-BE49-F238E27FC236}">
                <a16:creationId xmlns:a16="http://schemas.microsoft.com/office/drawing/2014/main" id="{BC3932FF-7A45-A5CE-3D6D-D227612492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8"/>
          <a:stretch>
            <a:fillRect/>
          </a:stretch>
        </p:blipFill>
        <p:spPr>
          <a:xfrm>
            <a:off x="5956663" y="78376"/>
            <a:ext cx="8123334" cy="8155577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  <p:custDataLst>
              <p:tags r:id="rId2"/>
            </p:custDataLst>
          </p:nvPr>
        </p:nvSpPr>
        <p:spPr>
          <a:xfrm>
            <a:off x="573012" y="3429000"/>
            <a:ext cx="8415113" cy="3412068"/>
          </a:xfrm>
        </p:spPr>
        <p:txBody>
          <a:bodyPr anchor="b"/>
          <a:lstStyle/>
          <a:p>
            <a:pPr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population: 1.</a:t>
            </a:r>
            <a:r>
              <a:rPr lang="et-EE" dirty="0">
                <a:solidFill>
                  <a:schemeClr val="tx1"/>
                </a:solidFill>
              </a:rPr>
              <a:t>4</a:t>
            </a:r>
            <a:r>
              <a:rPr lang="en-GB" dirty="0">
                <a:solidFill>
                  <a:schemeClr val="tx1"/>
                </a:solidFill>
              </a:rPr>
              <a:t> million</a:t>
            </a:r>
          </a:p>
          <a:p>
            <a:pPr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area: 45,</a:t>
            </a:r>
            <a:r>
              <a:rPr lang="et-EE" dirty="0">
                <a:solidFill>
                  <a:schemeClr val="tx1"/>
                </a:solidFill>
              </a:rPr>
              <a:t>339</a:t>
            </a:r>
            <a:r>
              <a:rPr lang="en-GB" dirty="0">
                <a:solidFill>
                  <a:schemeClr val="tx1"/>
                </a:solidFill>
              </a:rPr>
              <a:t> km</a:t>
            </a:r>
            <a:r>
              <a:rPr lang="et-EE" dirty="0">
                <a:solidFill>
                  <a:schemeClr val="tx1"/>
                </a:solidFill>
              </a:rPr>
              <a:t>²</a:t>
            </a:r>
          </a:p>
          <a:p>
            <a:pPr>
              <a:buClr>
                <a:schemeClr val="tx1"/>
              </a:buClr>
            </a:pPr>
            <a:r>
              <a:rPr lang="et-EE" dirty="0">
                <a:solidFill>
                  <a:schemeClr val="tx1"/>
                </a:solidFill>
              </a:rPr>
              <a:t>100% </a:t>
            </a:r>
            <a:r>
              <a:rPr lang="et-EE" dirty="0" err="1">
                <a:solidFill>
                  <a:schemeClr val="tx1"/>
                </a:solidFill>
              </a:rPr>
              <a:t>digital</a:t>
            </a:r>
            <a:endParaRPr lang="en-GB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en-GB" dirty="0">
                <a:solidFill>
                  <a:schemeClr val="tx1"/>
                </a:solidFill>
              </a:rPr>
              <a:t>member of: </a:t>
            </a:r>
            <a:r>
              <a:rPr lang="et-EE" dirty="0">
                <a:solidFill>
                  <a:schemeClr val="tx1"/>
                </a:solidFill>
              </a:rPr>
              <a:t>UN, </a:t>
            </a:r>
            <a:r>
              <a:rPr lang="en-GB" dirty="0">
                <a:solidFill>
                  <a:schemeClr val="tx1"/>
                </a:solidFill>
              </a:rPr>
              <a:t>EU, NATO, OECD, </a:t>
            </a:r>
            <a:r>
              <a:rPr lang="et-EE" dirty="0">
                <a:solidFill>
                  <a:schemeClr val="tx1"/>
                </a:solidFill>
              </a:rPr>
              <a:t>WTO, CERN</a:t>
            </a:r>
          </a:p>
          <a:p>
            <a:pPr>
              <a:buClr>
                <a:schemeClr val="tx1"/>
              </a:buClr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61208" y="554994"/>
            <a:ext cx="8426918" cy="692497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 modest country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9DE0543-6F83-4319-B668-020C393885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1975" y="1340768"/>
            <a:ext cx="8426450" cy="381025"/>
          </a:xfrm>
        </p:spPr>
        <p:txBody>
          <a:bodyPr/>
          <a:lstStyle/>
          <a:p>
            <a:r>
              <a:rPr lang="et-EE" dirty="0" err="1">
                <a:solidFill>
                  <a:schemeClr val="tx1"/>
                </a:solidFill>
              </a:rPr>
              <a:t>extending</a:t>
            </a:r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beyond</a:t>
            </a:r>
            <a:r>
              <a:rPr lang="et-EE" dirty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its borders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0C84E7-F299-B6AB-93CB-12795A52FEBF}"/>
              </a:ext>
            </a:extLst>
          </p:cNvPr>
          <p:cNvSpPr/>
          <p:nvPr/>
        </p:nvSpPr>
        <p:spPr>
          <a:xfrm>
            <a:off x="7388772" y="746234"/>
            <a:ext cx="59909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47255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62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9BF56FB-8004-F807-85D1-CDA72F63D8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3" y="4021953"/>
            <a:ext cx="2592000" cy="2663825"/>
          </a:xfrm>
        </p:spPr>
        <p:txBody>
          <a:bodyPr/>
          <a:lstStyle/>
          <a:p>
            <a:pPr algn="ctr"/>
            <a:r>
              <a:rPr lang="et-EE"/>
              <a:t>Liberal Democracy Index </a:t>
            </a:r>
            <a:r>
              <a:rPr lang="en-GB" sz="1800">
                <a:solidFill>
                  <a:schemeClr val="bg1"/>
                </a:solidFill>
              </a:rPr>
              <a:t>202</a:t>
            </a:r>
            <a:r>
              <a:rPr lang="et-EE"/>
              <a:t>5</a:t>
            </a:r>
            <a:endParaRPr lang="et-EE" sz="1800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1208" y="554994"/>
            <a:ext cx="8426918" cy="692497"/>
          </a:xfrm>
        </p:spPr>
        <p:txBody>
          <a:bodyPr/>
          <a:lstStyle/>
          <a:p>
            <a:r>
              <a:rPr lang="et-EE"/>
              <a:t>our highest rankings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61275E-79D0-3A3E-ED05-06251BAF0C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58758" y="4021953"/>
            <a:ext cx="2592000" cy="1185907"/>
          </a:xfrm>
        </p:spPr>
        <p:txBody>
          <a:bodyPr/>
          <a:lstStyle/>
          <a:p>
            <a:pPr algn="ctr"/>
            <a:r>
              <a:rPr lang="et-EE"/>
              <a:t>World Press Freedom Index 2025</a:t>
            </a:r>
            <a:endParaRPr lang="en-GB" sz="1800">
              <a:solidFill>
                <a:schemeClr val="bg1"/>
              </a:solidFill>
            </a:endParaRPr>
          </a:p>
          <a:p>
            <a:endParaRPr lang="en-E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F62A0D-1C91-04D4-4E4B-1C73C16C68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54933" y="3925887"/>
            <a:ext cx="2039468" cy="2663825"/>
          </a:xfrm>
        </p:spPr>
        <p:txBody>
          <a:bodyPr/>
          <a:lstStyle/>
          <a:p>
            <a:pPr algn="ctr"/>
            <a:r>
              <a:rPr lang="et-EE" sz="1800" dirty="0">
                <a:solidFill>
                  <a:schemeClr val="bg1"/>
                </a:solidFill>
              </a:rPr>
              <a:t>PISA 2025</a:t>
            </a:r>
          </a:p>
          <a:p>
            <a:pPr algn="ctr"/>
            <a:r>
              <a:rPr lang="et-EE" sz="1800" dirty="0" err="1">
                <a:solidFill>
                  <a:schemeClr val="bg1"/>
                </a:solidFill>
              </a:rPr>
              <a:t>cleverest</a:t>
            </a:r>
            <a:r>
              <a:rPr lang="et-EE" sz="1800" dirty="0">
                <a:solidFill>
                  <a:schemeClr val="bg1"/>
                </a:solidFill>
              </a:rPr>
              <a:t> </a:t>
            </a:r>
            <a:r>
              <a:rPr lang="et-EE" sz="1800" dirty="0" err="1">
                <a:solidFill>
                  <a:schemeClr val="bg1"/>
                </a:solidFill>
              </a:rPr>
              <a:t>children</a:t>
            </a:r>
            <a:r>
              <a:rPr lang="et-EE" dirty="0"/>
              <a:t> </a:t>
            </a:r>
            <a:r>
              <a:rPr lang="et-EE" sz="1800" dirty="0">
                <a:solidFill>
                  <a:schemeClr val="bg1"/>
                </a:solidFill>
              </a:rPr>
              <a:t>in the EU</a:t>
            </a:r>
            <a:endParaRPr lang="en-GB" sz="1800" dirty="0">
              <a:solidFill>
                <a:schemeClr val="bg1"/>
              </a:solidFill>
            </a:endParaRPr>
          </a:p>
          <a:p>
            <a:endParaRPr lang="en-EE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0D065D2-2D4C-5729-5337-CFBE2F6736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2793" y="4021953"/>
            <a:ext cx="2592000" cy="2663825"/>
          </a:xfrm>
        </p:spPr>
        <p:txBody>
          <a:bodyPr/>
          <a:lstStyle/>
          <a:p>
            <a:r>
              <a:rPr lang="et-EE"/>
              <a:t>OECD 2025</a:t>
            </a:r>
          </a:p>
          <a:p>
            <a:r>
              <a:rPr lang="et-EE"/>
              <a:t>tax </a:t>
            </a:r>
            <a:r>
              <a:rPr lang="et-EE">
                <a:latin typeface="Aino" panose="02000603040504020204" pitchFamily="50" charset="-70"/>
              </a:rPr>
              <a:t>c</a:t>
            </a:r>
            <a:r>
              <a:rPr lang="et-EE" b="0" i="0">
                <a:effectLst/>
                <a:latin typeface="Aino" panose="02000603040504020204" pitchFamily="50" charset="-70"/>
              </a:rPr>
              <a:t>ompetitiveness </a:t>
            </a:r>
            <a:r>
              <a:rPr lang="et-EE" sz="1800">
                <a:solidFill>
                  <a:schemeClr val="bg1"/>
                </a:solidFill>
              </a:rPr>
              <a:t>index</a:t>
            </a:r>
            <a:endParaRPr lang="en-GB" sz="1800">
              <a:solidFill>
                <a:schemeClr val="bg1"/>
              </a:solidFill>
            </a:endParaRPr>
          </a:p>
          <a:p>
            <a:endParaRPr lang="en-EE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107C3AF-0DB2-7120-2DEA-6027AFF4426E}"/>
              </a:ext>
            </a:extLst>
          </p:cNvPr>
          <p:cNvSpPr txBox="1">
            <a:spLocks/>
          </p:cNvSpPr>
          <p:nvPr/>
        </p:nvSpPr>
        <p:spPr>
          <a:xfrm>
            <a:off x="776804" y="3657601"/>
            <a:ext cx="8642701" cy="3200399"/>
          </a:xfrm>
          <a:prstGeom prst="rect">
            <a:avLst/>
          </a:prstGeom>
        </p:spPr>
        <p:txBody>
          <a:bodyPr/>
          <a:lstStyle>
            <a:lvl1pPr marL="2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080000" indent="-270000" algn="l" defTabSz="2700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540000" indent="-2700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Font typeface="Aino" panose="02000603040504020204" pitchFamily="50" charset="0"/>
              <a:buChar char="+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810000" indent="-27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ino" panose="02000603040504020204" pitchFamily="50" charset="0"/>
              <a:buChar char="+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700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EDE2"/>
              </a:buClr>
              <a:buSzTx/>
              <a:buFont typeface="Aino" panose="02000603040504020204" pitchFamily="50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1F2"/>
              </a:solidFill>
              <a:effectLst/>
              <a:uLnTx/>
              <a:uFillTx/>
              <a:latin typeface="Aino"/>
              <a:ea typeface="+mn-ea"/>
              <a:cs typeface="+mn-cs"/>
            </a:endParaRP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13079B59-CC4E-CAFE-346E-0565148BEFCF}"/>
              </a:ext>
            </a:extLst>
          </p:cNvPr>
          <p:cNvSpPr txBox="1">
            <a:spLocks/>
          </p:cNvSpPr>
          <p:nvPr/>
        </p:nvSpPr>
        <p:spPr>
          <a:xfrm>
            <a:off x="550863" y="2836047"/>
            <a:ext cx="2592000" cy="118590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 kern="1200">
                <a:solidFill>
                  <a:schemeClr val="bg1"/>
                </a:solidFill>
                <a:latin typeface="Aino" panose="020006030405040202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sz="5000" dirty="0">
                <a:latin typeface="+mj-lt"/>
              </a:rPr>
              <a:t>#2</a:t>
            </a:r>
            <a:endParaRPr lang="en-GB" sz="5000" dirty="0">
              <a:latin typeface="+mj-lt"/>
            </a:endParaRP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52A48211-B4E9-CDF9-C598-5D54B356119E}"/>
              </a:ext>
            </a:extLst>
          </p:cNvPr>
          <p:cNvSpPr txBox="1">
            <a:spLocks/>
          </p:cNvSpPr>
          <p:nvPr/>
        </p:nvSpPr>
        <p:spPr>
          <a:xfrm>
            <a:off x="3389313" y="2836047"/>
            <a:ext cx="2592000" cy="118590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 kern="1200">
                <a:solidFill>
                  <a:schemeClr val="bg1"/>
                </a:solidFill>
                <a:latin typeface="Aino" panose="020006030405040202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sz="5000" dirty="0">
                <a:latin typeface="+mj-lt"/>
              </a:rPr>
              <a:t>#1</a:t>
            </a:r>
            <a:endParaRPr lang="en-GB" sz="5000" dirty="0">
              <a:latin typeface="+mj-lt"/>
            </a:endParaRP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85F9C843-54FD-D0D0-E19A-84870EAD0B90}"/>
              </a:ext>
            </a:extLst>
          </p:cNvPr>
          <p:cNvSpPr txBox="1">
            <a:spLocks/>
          </p:cNvSpPr>
          <p:nvPr/>
        </p:nvSpPr>
        <p:spPr>
          <a:xfrm>
            <a:off x="6170613" y="2836047"/>
            <a:ext cx="2592000" cy="118590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 kern="1200">
                <a:solidFill>
                  <a:schemeClr val="bg1"/>
                </a:solidFill>
                <a:latin typeface="Aino" panose="020006030405040202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sz="5000" dirty="0">
                <a:latin typeface="+mj-lt"/>
              </a:rPr>
              <a:t>#1</a:t>
            </a:r>
            <a:endParaRPr lang="en-GB" sz="5000" dirty="0">
              <a:latin typeface="+mj-lt"/>
            </a:endParaRP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0187B0DB-91F1-F3CA-DE19-48804D5B73A4}"/>
              </a:ext>
            </a:extLst>
          </p:cNvPr>
          <p:cNvSpPr txBox="1">
            <a:spLocks/>
          </p:cNvSpPr>
          <p:nvPr/>
        </p:nvSpPr>
        <p:spPr>
          <a:xfrm>
            <a:off x="9028113" y="2836047"/>
            <a:ext cx="2592000" cy="118590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System Font Regular"/>
              <a:buNone/>
              <a:defRPr sz="1800" kern="1200">
                <a:solidFill>
                  <a:schemeClr val="bg1"/>
                </a:solidFill>
                <a:latin typeface="Aino" panose="020006030405040202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ino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sz="5000" dirty="0">
                <a:latin typeface="+mj-lt"/>
              </a:rPr>
              <a:t>#2</a:t>
            </a:r>
            <a:endParaRPr lang="en-GB" sz="5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29776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FE4341-3759-3FAE-6F5B-24531D711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person picking up a mushroom&#10;&#10;Description automatically generated">
            <a:extLst>
              <a:ext uri="{FF2B5EF4-FFF2-40B4-BE49-F238E27FC236}">
                <a16:creationId xmlns:a16="http://schemas.microsoft.com/office/drawing/2014/main" id="{EE981333-FD97-9684-0D24-57F1C25C86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59" b="15959"/>
          <a:stretch/>
        </p:blipFill>
        <p:spPr>
          <a:solidFill>
            <a:schemeClr val="accent4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E151E5-E3D4-E0BB-A850-CB17EBA3F8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Our principles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F895C-7749-8D87-2B7F-804403D556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t-EE" dirty="0" err="1"/>
              <a:t>make</a:t>
            </a:r>
            <a:br>
              <a:rPr lang="en-GB" dirty="0"/>
            </a:br>
            <a:r>
              <a:rPr lang="et-EE" dirty="0" err="1"/>
              <a:t>shortage</a:t>
            </a:r>
            <a:r>
              <a:rPr lang="et-EE" dirty="0"/>
              <a:t> </a:t>
            </a:r>
            <a:r>
              <a:rPr lang="et-EE" dirty="0" err="1"/>
              <a:t>an</a:t>
            </a:r>
            <a:r>
              <a:rPr lang="et-EE" dirty="0"/>
              <a:t> </a:t>
            </a:r>
            <a:r>
              <a:rPr lang="et-EE" dirty="0" err="1"/>
              <a:t>advantage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0B1B9B-82BC-0755-00FF-11DEE621FD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GB" dirty="0"/>
              <a:t>→ resourcefulness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622841019"/>
      </p:ext>
    </p:extLst>
  </p:cSld>
  <p:clrMapOvr>
    <a:masterClrMapping/>
  </p:clrMapOvr>
  <p:transition spd="slow" advClick="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E9945D-00CE-5656-E01A-43AA8A0CB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close-up of a computer chip&#10;&#10;Description automatically generated">
            <a:extLst>
              <a:ext uri="{FF2B5EF4-FFF2-40B4-BE49-F238E27FC236}">
                <a16:creationId xmlns:a16="http://schemas.microsoft.com/office/drawing/2014/main" id="{5995F51A-17A6-F071-1405-E038789D27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3" r="5153"/>
          <a:stretch>
            <a:fillRect/>
          </a:stretch>
        </p:blipFill>
        <p:spPr>
          <a:solidFill>
            <a:schemeClr val="accent4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267AE1-2983-78EA-1511-B99799701A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/>
              <a:t>Our principles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0BAD3-C415-26C0-4715-BD4127AA7F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driven by discontent</a:t>
            </a:r>
            <a:endParaRPr lang="et-E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7EF9F-3123-F8B6-CA33-A13D4922D2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GB"/>
              <a:t>→ a</a:t>
            </a:r>
            <a:r>
              <a:rPr lang="et-EE" err="1"/>
              <a:t>mbition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0541624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BBF9E4-5683-9AA0-6556-A1C0B2C52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tying a rope&#10;&#10;Description automatically generated">
            <a:extLst>
              <a:ext uri="{FF2B5EF4-FFF2-40B4-BE49-F238E27FC236}">
                <a16:creationId xmlns:a16="http://schemas.microsoft.com/office/drawing/2014/main" id="{78F86553-9AA9-01CA-6CA6-AFE88B7343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" r="2030"/>
          <a:stretch>
            <a:fillRect/>
          </a:stretch>
        </p:blipFill>
        <p:spPr>
          <a:solidFill>
            <a:schemeClr val="accent4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6A9F19-8773-8A90-BB52-80A7B9C538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/>
              <a:t>Our principles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E6166-4B77-2479-232A-01571C6D1A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have a</a:t>
            </a:r>
            <a:br>
              <a:rPr lang="en-GB"/>
            </a:br>
            <a:r>
              <a:rPr lang="en-GB"/>
              <a:t>heart and a</a:t>
            </a:r>
            <a:br>
              <a:rPr lang="en-GB"/>
            </a:br>
            <a:r>
              <a:rPr lang="en-GB"/>
              <a:t>backbone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AB015B-B51B-DB78-E30C-A81FCA4DFF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GB"/>
              <a:t>→ </a:t>
            </a:r>
            <a:r>
              <a:rPr lang="en-GB" err="1"/>
              <a:t>i</a:t>
            </a:r>
            <a:r>
              <a:rPr lang="et-EE" err="1"/>
              <a:t>ntegrity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5188446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78391C-0477-C00C-BE2C-35A8BB31F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48697BB0-5E35-5F7F-9D09-D9220883CF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8" b="3758"/>
          <a:stretch/>
        </p:blipFill>
        <p:spPr>
          <a:xfrm>
            <a:off x="3741536" y="1394011"/>
            <a:ext cx="8066263" cy="4902015"/>
          </a:xfrm>
          <a:solidFill>
            <a:schemeClr val="accent4"/>
          </a:solidFill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28113C2-1DE7-3FDF-3C41-EA85FF2EE9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GB"/>
              <a:t>→ c</a:t>
            </a:r>
            <a:r>
              <a:rPr lang="et-EE" err="1"/>
              <a:t>ooperation</a:t>
            </a:r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AD0CD2-C4C7-50BD-6D7F-A808C5857B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/>
              <a:t>Our principles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93396-6AC2-081C-0755-BD4FC7BCA5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sometimes</a:t>
            </a:r>
            <a:br>
              <a:rPr lang="en-GB"/>
            </a:br>
            <a:r>
              <a:rPr lang="en-GB"/>
              <a:t>it takes a</a:t>
            </a:r>
            <a:br>
              <a:rPr lang="en-GB"/>
            </a:br>
            <a:r>
              <a:rPr lang="en-GB"/>
              <a:t>village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1975301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A4D415-B99C-BABE-D128-FA83CAD27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42BAD-074F-14B3-500F-FA86AB006A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b="1" dirty="0">
                <a:solidFill>
                  <a:schemeClr val="accent6"/>
                </a:solidFill>
              </a:rPr>
              <a:t>Our story</a:t>
            </a:r>
            <a:endParaRPr lang="et-EE" b="1" dirty="0">
              <a:solidFill>
                <a:schemeClr val="accent6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F9AB013-4BDD-C7E0-FCDB-7C52403730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BEB3297D-D970-9AF1-3A9A-C1BBF73A1485}"/>
              </a:ext>
            </a:extLst>
          </p:cNvPr>
          <p:cNvSpPr txBox="1">
            <a:spLocks/>
          </p:cNvSpPr>
          <p:nvPr/>
        </p:nvSpPr>
        <p:spPr>
          <a:xfrm>
            <a:off x="550863" y="1233159"/>
            <a:ext cx="6304056" cy="38802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 Headline"/>
                <a:ea typeface="+mj-ea"/>
                <a:cs typeface="+mj-cs"/>
              </a:rPr>
              <a:t>succeeding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 Headline"/>
                <a:ea typeface="+mj-ea"/>
                <a:cs typeface="+mj-cs"/>
              </a:rPr>
              <a:t>at change </a:t>
            </a:r>
            <a:b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 Headline"/>
                <a:ea typeface="+mj-ea"/>
                <a:cs typeface="+mj-cs"/>
              </a:rPr>
            </a:b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 Headline"/>
                <a:ea typeface="+mj-ea"/>
                <a:cs typeface="+mj-cs"/>
              </a:rPr>
              <a:t>is our </a:t>
            </a: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000087"/>
                </a:solidFill>
                <a:effectLst/>
                <a:uLnTx/>
                <a:uFillTx/>
                <a:latin typeface="Aino Headline"/>
                <a:ea typeface="+mj-ea"/>
                <a:cs typeface="+mj-cs"/>
              </a:rPr>
              <a:t>superpower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00087"/>
              </a:solidFill>
              <a:effectLst/>
              <a:uLnTx/>
              <a:uFillTx/>
              <a:latin typeface="Aino Headline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3706751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9CBE27-0FC8-BDF3-6099-D9D99270C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E6B9B6-46B2-C9A3-9D77-F6CBD0829B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t-EE" dirty="0" err="1"/>
              <a:t>Enterprise</a:t>
            </a:r>
            <a:r>
              <a:rPr lang="et-EE" dirty="0"/>
              <a:t> Estonia</a:t>
            </a:r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C73CEE16-634B-E1CF-C08D-6F2E4C1637E1}"/>
              </a:ext>
            </a:extLst>
          </p:cNvPr>
          <p:cNvSpPr txBox="1">
            <a:spLocks/>
          </p:cNvSpPr>
          <p:nvPr/>
        </p:nvSpPr>
        <p:spPr>
          <a:xfrm>
            <a:off x="550863" y="2535621"/>
            <a:ext cx="6304056" cy="178675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 Headline"/>
                <a:ea typeface="+mj-ea"/>
                <a:cs typeface="+mj-cs"/>
              </a:rPr>
              <a:t>thank</a:t>
            </a:r>
            <a:r>
              <a:rPr kumimoji="0" lang="et-EE" sz="7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 Headline"/>
                <a:ea typeface="+mj-ea"/>
                <a:cs typeface="+mj-cs"/>
              </a:rPr>
              <a:t> </a:t>
            </a:r>
            <a:r>
              <a:rPr kumimoji="0" lang="et-EE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 Headline"/>
                <a:ea typeface="+mj-ea"/>
                <a:cs typeface="+mj-cs"/>
              </a:rPr>
              <a:t>you</a:t>
            </a:r>
            <a:r>
              <a:rPr kumimoji="0" lang="et-EE" sz="7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ino Headline"/>
                <a:ea typeface="+mj-ea"/>
                <a:cs typeface="+mj-cs"/>
              </a:rPr>
              <a:t>!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00087"/>
              </a:solidFill>
              <a:effectLst/>
              <a:uLnTx/>
              <a:uFillTx/>
              <a:latin typeface="Aino Headline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B495F-60BC-00A9-6918-E31BC38F4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11163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911141152150000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911141152160000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</p:tagLst>
</file>

<file path=ppt/theme/theme1.xml><?xml version="1.0" encoding="utf-8"?>
<a:theme xmlns:a="http://schemas.openxmlformats.org/drawingml/2006/main" name="eis 🟦">
  <a:themeElements>
    <a:clrScheme name="EIS">
      <a:dk1>
        <a:srgbClr val="000086"/>
      </a:dk1>
      <a:lt1>
        <a:srgbClr val="FFFFFF"/>
      </a:lt1>
      <a:dk2>
        <a:srgbClr val="000087"/>
      </a:dk2>
      <a:lt2>
        <a:srgbClr val="F0F1F2"/>
      </a:lt2>
      <a:accent1>
        <a:srgbClr val="B9E5E8"/>
      </a:accent1>
      <a:accent2>
        <a:srgbClr val="E3D3EC"/>
      </a:accent2>
      <a:accent3>
        <a:srgbClr val="D2DBC1"/>
      </a:accent3>
      <a:accent4>
        <a:srgbClr val="003CFF"/>
      </a:accent4>
      <a:accent5>
        <a:srgbClr val="FF4800"/>
      </a:accent5>
      <a:accent6>
        <a:srgbClr val="E1DF00"/>
      </a:accent6>
      <a:hlink>
        <a:srgbClr val="000087"/>
      </a:hlink>
      <a:folHlink>
        <a:srgbClr val="000086"/>
      </a:folHlink>
    </a:clrScheme>
    <a:fontScheme name="Aino">
      <a:majorFont>
        <a:latin typeface="Aino Headline"/>
        <a:ea typeface=""/>
        <a:cs typeface=""/>
      </a:majorFont>
      <a:minorFont>
        <a:latin typeface="A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alkiri.pptx" id="{75A13539-13EA-4F16-9182-518E6FAAB8B1}" vid="{BBB7CEB2-774F-4D76-9F2F-F91C028DAED9}"/>
    </a:ext>
  </a:extLst>
</a:theme>
</file>

<file path=ppt/theme/theme2.xml><?xml version="1.0" encoding="utf-8"?>
<a:theme xmlns:a="http://schemas.openxmlformats.org/drawingml/2006/main" name="eis ⬜️">
  <a:themeElements>
    <a:clrScheme name="eis">
      <a:dk1>
        <a:srgbClr val="000086"/>
      </a:dk1>
      <a:lt1>
        <a:srgbClr val="FFFFFF"/>
      </a:lt1>
      <a:dk2>
        <a:srgbClr val="000087"/>
      </a:dk2>
      <a:lt2>
        <a:srgbClr val="F0F1F2"/>
      </a:lt2>
      <a:accent1>
        <a:srgbClr val="B9E5E8"/>
      </a:accent1>
      <a:accent2>
        <a:srgbClr val="E1D3EB"/>
      </a:accent2>
      <a:accent3>
        <a:srgbClr val="D2DBC1"/>
      </a:accent3>
      <a:accent4>
        <a:srgbClr val="003CFF"/>
      </a:accent4>
      <a:accent5>
        <a:srgbClr val="FF4800"/>
      </a:accent5>
      <a:accent6>
        <a:srgbClr val="E1DF00"/>
      </a:accent6>
      <a:hlink>
        <a:srgbClr val="000087"/>
      </a:hlink>
      <a:folHlink>
        <a:srgbClr val="000086"/>
      </a:folHlink>
    </a:clrScheme>
    <a:fontScheme name="Aino">
      <a:majorFont>
        <a:latin typeface="Aino Headline"/>
        <a:ea typeface=""/>
        <a:cs typeface=""/>
      </a:majorFont>
      <a:minorFont>
        <a:latin typeface="A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alkiri.pptx" id="{75A13539-13EA-4F16-9182-518E6FAAB8B1}" vid="{E5E98D2B-A3DD-40F5-8959-DCE4728211E8}"/>
    </a:ext>
  </a:extLst>
</a:theme>
</file>

<file path=ppt/theme/theme3.xml><?xml version="1.0" encoding="utf-8"?>
<a:theme xmlns:a="http://schemas.openxmlformats.org/drawingml/2006/main" name="2_Office Theme">
  <a:themeElements>
    <a:clrScheme name="Eesti bränd 2024">
      <a:dk1>
        <a:srgbClr val="0000F0"/>
      </a:dk1>
      <a:lt1>
        <a:srgbClr val="FFFFFF"/>
      </a:lt1>
      <a:dk2>
        <a:srgbClr val="323333"/>
      </a:dk2>
      <a:lt2>
        <a:srgbClr val="CFD1D2"/>
      </a:lt2>
      <a:accent1>
        <a:srgbClr val="D7EDE2"/>
      </a:accent1>
      <a:accent2>
        <a:srgbClr val="BAE6E8"/>
      </a:accent2>
      <a:accent3>
        <a:srgbClr val="50DE3D"/>
      </a:accent3>
      <a:accent4>
        <a:srgbClr val="2E6246"/>
      </a:accent4>
      <a:accent5>
        <a:srgbClr val="0061F5"/>
      </a:accent5>
      <a:accent6>
        <a:srgbClr val="000087"/>
      </a:accent6>
      <a:hlink>
        <a:srgbClr val="0000F0"/>
      </a:hlink>
      <a:folHlink>
        <a:srgbClr val="0000F0"/>
      </a:folHlink>
    </a:clrScheme>
    <a:fontScheme name="Eesti bränd 2024">
      <a:majorFont>
        <a:latin typeface="Aino Headline"/>
        <a:ea typeface=""/>
        <a:cs typeface=""/>
      </a:majorFont>
      <a:minorFont>
        <a:latin typeface="A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7b6752b-fadc-4d78-aa9e-6d8e111915e9">
      <Terms xmlns="http://schemas.microsoft.com/office/infopath/2007/PartnerControls"/>
    </lcf76f155ced4ddcb4097134ff3c332f>
    <TaxCatchAll xmlns="58360e12-2d23-42d7-855b-9a2c415d7b6c" xsi:nil="true"/>
    <SharedWithUsers xmlns="58360e12-2d23-42d7-855b-9a2c415d7b6c">
      <UserInfo>
        <DisplayName>Egert Puhm</DisplayName>
        <AccountId>24</AccountId>
        <AccountType/>
      </UserInfo>
      <UserInfo>
        <DisplayName>Joel Järvik</DisplayName>
        <AccountId>3675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F357CDB6E81F843A786445BFDF1AEF9" ma:contentTypeVersion="16" ma:contentTypeDescription="Loo uus dokument" ma:contentTypeScope="" ma:versionID="028312abd9444a31a9ab54af4f238bfb">
  <xsd:schema xmlns:xsd="http://www.w3.org/2001/XMLSchema" xmlns:xs="http://www.w3.org/2001/XMLSchema" xmlns:p="http://schemas.microsoft.com/office/2006/metadata/properties" xmlns:ns2="67b6752b-fadc-4d78-aa9e-6d8e111915e9" xmlns:ns3="58360e12-2d23-42d7-855b-9a2c415d7b6c" targetNamespace="http://schemas.microsoft.com/office/2006/metadata/properties" ma:root="true" ma:fieldsID="35a32562980ab21629a963bb8d839ad2" ns2:_="" ns3:_="">
    <xsd:import namespace="67b6752b-fadc-4d78-aa9e-6d8e111915e9"/>
    <xsd:import namespace="58360e12-2d23-42d7-855b-9a2c415d7b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b6752b-fadc-4d78-aa9e-6d8e111915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Pildisildid" ma:readOnly="false" ma:fieldId="{5cf76f15-5ced-4ddc-b409-7134ff3c332f}" ma:taxonomyMulti="true" ma:sspId="d5e437df-4f94-43c5-a0b4-cf172a2ef4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360e12-2d23-42d7-855b-9a2c415d7b6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ff70003-cc9e-4bb3-89ae-bf5d93ed8a4d}" ma:internalName="TaxCatchAll" ma:showField="CatchAllData" ma:web="58360e12-2d23-42d7-855b-9a2c415d7b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Ühiskasutuse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Ühiskasutusse andmise üksikasjad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150FAE-6714-42AF-8D51-DD878E54DF80}">
  <ds:schemaRefs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67b6752b-fadc-4d78-aa9e-6d8e111915e9"/>
    <ds:schemaRef ds:uri="http://purl.org/dc/terms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58360e12-2d23-42d7-855b-9a2c415d7b6c"/>
  </ds:schemaRefs>
</ds:datastoreItem>
</file>

<file path=customXml/itemProps2.xml><?xml version="1.0" encoding="utf-8"?>
<ds:datastoreItem xmlns:ds="http://schemas.openxmlformats.org/officeDocument/2006/customXml" ds:itemID="{0EC8A505-6F22-4B43-B716-C9F2723B41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F34799-4809-47D7-B55A-C59018791D87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188</TotalTime>
  <Words>902</Words>
  <Application>Microsoft Office PowerPoint</Application>
  <PresentationFormat>Widescreen</PresentationFormat>
  <Paragraphs>108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Aino</vt:lpstr>
      <vt:lpstr>Aino </vt:lpstr>
      <vt:lpstr>Aino Headline</vt:lpstr>
      <vt:lpstr>Aptos</vt:lpstr>
      <vt:lpstr>Arial</vt:lpstr>
      <vt:lpstr>Calibri</vt:lpstr>
      <vt:lpstr>System Font Regular</vt:lpstr>
      <vt:lpstr>eis 🟦</vt:lpstr>
      <vt:lpstr>eis ⬜️</vt:lpstr>
      <vt:lpstr>2_Office Theme</vt:lpstr>
      <vt:lpstr>PowerPoint Presentation</vt:lpstr>
      <vt:lpstr>a modest country</vt:lpstr>
      <vt:lpstr>our highest rankings</vt:lpstr>
      <vt:lpstr>Our principles</vt:lpstr>
      <vt:lpstr>Our principles</vt:lpstr>
      <vt:lpstr>Our principles</vt:lpstr>
      <vt:lpstr>Our principles</vt:lpstr>
      <vt:lpstr>PowerPoint Presentation</vt:lpstr>
      <vt:lpstr>PowerPoint Presentation</vt:lpstr>
    </vt:vector>
  </TitlesOfParts>
  <Company>EAS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Rannar Park</dc:creator>
  <cp:lastModifiedBy>Triin Joasaare</cp:lastModifiedBy>
  <cp:revision>2</cp:revision>
  <dcterms:created xsi:type="dcterms:W3CDTF">2026-01-27T10:35:14Z</dcterms:created>
  <dcterms:modified xsi:type="dcterms:W3CDTF">2026-09-09T07:52:33Z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0x0101007F357CDB6E81F843A786445BFDF1AEF9</vt:lpwstr>
  </property>
  <property fmtid="{D5CDD505-2E9C-101B-9397-08002B2CF9AE}" pid="3" name="MediaServiceImageTags">
    <vt:lpwstr/>
  </property>
  <property fmtid="{D5CDD505-2E9C-101B-9397-08002B2CF9AE}" pid="4" name="MSIP_Label_cfb4b128-f229-46dc-9de9-162f60bb5b9b_Enabled">
    <vt:lpwstr>true</vt:lpwstr>
  </property>
  <property fmtid="{D5CDD505-2E9C-101B-9397-08002B2CF9AE}" pid="5" name="MSIP_Label_cfb4b128-f229-46dc-9de9-162f60bb5b9b_SetDate">
    <vt:lpwstr>2024-09-24T11:51:29Z</vt:lpwstr>
  </property>
  <property fmtid="{D5CDD505-2E9C-101B-9397-08002B2CF9AE}" pid="6" name="MSIP_Label_cfb4b128-f229-46dc-9de9-162f60bb5b9b_Method">
    <vt:lpwstr>Standard</vt:lpwstr>
  </property>
  <property fmtid="{D5CDD505-2E9C-101B-9397-08002B2CF9AE}" pid="7" name="MSIP_Label_cfb4b128-f229-46dc-9de9-162f60bb5b9b_Name">
    <vt:lpwstr>Internal</vt:lpwstr>
  </property>
  <property fmtid="{D5CDD505-2E9C-101B-9397-08002B2CF9AE}" pid="8" name="MSIP_Label_cfb4b128-f229-46dc-9de9-162f60bb5b9b_SiteId">
    <vt:lpwstr>3c88e4d0-0f16-4fc9-9c9d-e75d2f2a6adc</vt:lpwstr>
  </property>
  <property fmtid="{D5CDD505-2E9C-101B-9397-08002B2CF9AE}" pid="9" name="MSIP_Label_cfb4b128-f229-46dc-9de9-162f60bb5b9b_ActionId">
    <vt:lpwstr>1641d6d2-72bb-419f-bc39-560db8ef6d46</vt:lpwstr>
  </property>
  <property fmtid="{D5CDD505-2E9C-101B-9397-08002B2CF9AE}" pid="10" name="MSIP_Label_cfb4b128-f229-46dc-9de9-162f60bb5b9b_ContentBits">
    <vt:lpwstr>0</vt:lpwstr>
  </property>
</Properties>
</file>