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3.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11.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16" r:id="rId4"/>
    <p:sldMasterId id="2147484027" r:id="rId5"/>
    <p:sldMasterId id="2147484049" r:id="rId6"/>
    <p:sldMasterId id="2147484105" r:id="rId7"/>
  </p:sldMasterIdLst>
  <p:notesMasterIdLst>
    <p:notesMasterId r:id="rId21"/>
  </p:notesMasterIdLst>
  <p:handoutMasterIdLst>
    <p:handoutMasterId r:id="rId22"/>
  </p:handoutMasterIdLst>
  <p:sldIdLst>
    <p:sldId id="2147472071" r:id="rId8"/>
    <p:sldId id="312" r:id="rId9"/>
    <p:sldId id="2147472059" r:id="rId10"/>
    <p:sldId id="2147472167" r:id="rId11"/>
    <p:sldId id="2147472107" r:id="rId12"/>
    <p:sldId id="2147472168" r:id="rId13"/>
    <p:sldId id="2147472060" r:id="rId14"/>
    <p:sldId id="413" r:id="rId15"/>
    <p:sldId id="2147472062" r:id="rId16"/>
    <p:sldId id="2147472169" r:id="rId17"/>
    <p:sldId id="322" r:id="rId18"/>
    <p:sldId id="2147472067" r:id="rId19"/>
    <p:sldId id="2147472170" r:id="rId20"/>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5B7EF05-8684-C413-8B17-BC09431A799B}" name="Mirjam Kristian" initials="MK" userId="7e33ea996c9f7f49" providerId="Windows Live"/>
  <p188:author id="{108C68AC-E822-8BEF-5299-7487596DE5EA}" name="Moonika Maidre" initials="MM" userId="S::moonika.maidre@eas.ee::09714c84-7bf6-432c-9313-ac4a7ee4e959" providerId="AD"/>
  <p188:author id="{0CD194C3-49D0-4BF6-6BD6-2C1674C50673}" name="Piret Malv" initials="PM" userId="S::Piret.Malv@eas.ee::9c36e87d-8634-4ed7-9a45-60416f0d7326" providerId="AD"/>
  <p188:author id="{B832EBF3-899E-709F-B62D-71E245535999}" name="Piret Malv" initials="PM" userId="S::piret.malv@eas.ee::9c36e87d-8634-4ed7-9a45-60416f0d732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6246"/>
    <a:srgbClr val="000086"/>
    <a:srgbClr val="0000F0"/>
    <a:srgbClr val="0062F5"/>
    <a:srgbClr val="000000"/>
    <a:srgbClr val="FFFFFF"/>
    <a:srgbClr val="001E7F"/>
    <a:srgbClr val="51DE3E"/>
    <a:srgbClr val="FFCA9F"/>
    <a:srgbClr val="FCED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3395" autoAdjust="0"/>
  </p:normalViewPr>
  <p:slideViewPr>
    <p:cSldViewPr snapToGrid="0">
      <p:cViewPr varScale="1">
        <p:scale>
          <a:sx n="76" d="100"/>
          <a:sy n="76" d="100"/>
        </p:scale>
        <p:origin x="1260" y="90"/>
      </p:cViewPr>
      <p:guideLst/>
    </p:cSldViewPr>
  </p:slideViewPr>
  <p:notesTextViewPr>
    <p:cViewPr>
      <p:scale>
        <a:sx n="125" d="100"/>
        <a:sy n="125" d="100"/>
      </p:scale>
      <p:origin x="0" y="0"/>
    </p:cViewPr>
  </p:notesTextViewPr>
  <p:notesViewPr>
    <p:cSldViewPr snapToGrid="0">
      <p:cViewPr>
        <p:scale>
          <a:sx n="1" d="2"/>
          <a:sy n="1" d="2"/>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iin Joasaare" userId="261a1660-3801-4d3c-9cb9-571007134b90" providerId="ADAL" clId="{4F9006FF-F28B-4591-89EB-B860493EABEE}"/>
    <pc:docChg chg="undo custSel modSld">
      <pc:chgData name="Triin Joasaare" userId="261a1660-3801-4d3c-9cb9-571007134b90" providerId="ADAL" clId="{4F9006FF-F28B-4591-89EB-B860493EABEE}" dt="2026-09-09T07:57:47.816" v="38" actId="20577"/>
      <pc:docMkLst>
        <pc:docMk/>
      </pc:docMkLst>
      <pc:sldChg chg="modSp mod">
        <pc:chgData name="Triin Joasaare" userId="261a1660-3801-4d3c-9cb9-571007134b90" providerId="ADAL" clId="{4F9006FF-F28B-4591-89EB-B860493EABEE}" dt="2026-09-09T07:57:47.816" v="38" actId="20577"/>
        <pc:sldMkLst>
          <pc:docMk/>
          <pc:sldMk cId="4232977662" sldId="2147472059"/>
        </pc:sldMkLst>
        <pc:spChg chg="mod">
          <ac:chgData name="Triin Joasaare" userId="261a1660-3801-4d3c-9cb9-571007134b90" providerId="ADAL" clId="{4F9006FF-F28B-4591-89EB-B860493EABEE}" dt="2026-09-09T07:57:47.816" v="38" actId="20577"/>
          <ac:spMkLst>
            <pc:docMk/>
            <pc:sldMk cId="4232977662" sldId="2147472059"/>
            <ac:spMk id="5" creationId="{D7F62A0D-1C91-04D4-4E4B-1C73C16C683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B4058ED-90FD-4C19-99B7-5EEA8BF1EA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t-EE"/>
          </a:p>
        </p:txBody>
      </p:sp>
      <p:sp>
        <p:nvSpPr>
          <p:cNvPr id="3" name="Date Placeholder 2">
            <a:extLst>
              <a:ext uri="{FF2B5EF4-FFF2-40B4-BE49-F238E27FC236}">
                <a16:creationId xmlns:a16="http://schemas.microsoft.com/office/drawing/2014/main" id="{8DDD20DF-504A-4C48-9E00-C988FE50D10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B00EA96-EC8F-425E-9B73-23753615E5D9}" type="datetimeFigureOut">
              <a:rPr lang="et-EE" smtClean="0"/>
              <a:t>09.09.2026</a:t>
            </a:fld>
            <a:endParaRPr lang="et-EE"/>
          </a:p>
        </p:txBody>
      </p:sp>
      <p:sp>
        <p:nvSpPr>
          <p:cNvPr id="4" name="Footer Placeholder 3">
            <a:extLst>
              <a:ext uri="{FF2B5EF4-FFF2-40B4-BE49-F238E27FC236}">
                <a16:creationId xmlns:a16="http://schemas.microsoft.com/office/drawing/2014/main" id="{AC5F873D-3E9C-4DB6-AC2C-62E5D72E928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t-EE"/>
          </a:p>
        </p:txBody>
      </p:sp>
      <p:sp>
        <p:nvSpPr>
          <p:cNvPr id="5" name="Slide Number Placeholder 4">
            <a:extLst>
              <a:ext uri="{FF2B5EF4-FFF2-40B4-BE49-F238E27FC236}">
                <a16:creationId xmlns:a16="http://schemas.microsoft.com/office/drawing/2014/main" id="{B1A16438-3F20-473F-A311-664794C27DB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265A128-61C1-4F1C-86B6-438007FA88F2}" type="slidenum">
              <a:rPr lang="et-EE" smtClean="0"/>
              <a:t>‹#›</a:t>
            </a:fld>
            <a:endParaRPr lang="et-EE"/>
          </a:p>
        </p:txBody>
      </p:sp>
    </p:spTree>
    <p:extLst>
      <p:ext uri="{BB962C8B-B14F-4D97-AF65-F5344CB8AC3E}">
        <p14:creationId xmlns:p14="http://schemas.microsoft.com/office/powerpoint/2010/main" val="41268225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t-E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894FFE-C3CB-4143-B67A-76E3C4AAC532}" type="datetimeFigureOut">
              <a:rPr lang="et-EE" smtClean="0"/>
              <a:t>09.09.2026</a:t>
            </a:fld>
            <a:endParaRPr lang="et-E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t-E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t-E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76F89B-57B6-4643-BF19-A6C4F29BC795}" type="slidenum">
              <a:rPr lang="et-EE" smtClean="0"/>
              <a:t>‹#›</a:t>
            </a:fld>
            <a:endParaRPr lang="et-EE"/>
          </a:p>
        </p:txBody>
      </p:sp>
    </p:spTree>
    <p:extLst>
      <p:ext uri="{BB962C8B-B14F-4D97-AF65-F5344CB8AC3E}">
        <p14:creationId xmlns:p14="http://schemas.microsoft.com/office/powerpoint/2010/main" val="28904071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 Target="../slides/slide2.xml"/><Relationship Id="rId4"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kern="1200" dirty="0">
                <a:solidFill>
                  <a:schemeClr val="tx1"/>
                </a:solidFill>
                <a:effectLst/>
                <a:latin typeface="+mn-lt"/>
                <a:ea typeface="+mn-ea"/>
                <a:cs typeface="+mn-cs"/>
              </a:rPr>
              <a:t>Hello </a:t>
            </a:r>
            <a:endParaRPr lang="et-EE" sz="1200" b="0" i="0" kern="1200" dirty="0">
              <a:solidFill>
                <a:schemeClr val="tx1"/>
              </a:solidFill>
              <a:effectLst/>
              <a:latin typeface="+mn-lt"/>
              <a:ea typeface="+mn-ea"/>
              <a:cs typeface="+mn-cs"/>
            </a:endParaRPr>
          </a:p>
          <a:p>
            <a:pPr rtl="0" fontAlgn="base"/>
            <a:endParaRPr lang="en-US" sz="1200" b="0" i="0" kern="1200" dirty="0">
              <a:solidFill>
                <a:schemeClr val="tx1"/>
              </a:solidFill>
              <a:effectLst/>
              <a:latin typeface="+mn-lt"/>
              <a:ea typeface="+mn-ea"/>
              <a:cs typeface="+mn-cs"/>
            </a:endParaRPr>
          </a:p>
          <a:p>
            <a:pPr rtl="0" fontAlgn="base"/>
            <a:r>
              <a:rPr lang="en-US" sz="1200" b="0" i="0" kern="1200" dirty="0">
                <a:solidFill>
                  <a:schemeClr val="tx1"/>
                </a:solidFill>
                <a:effectLst/>
                <a:latin typeface="+mn-lt"/>
                <a:ea typeface="+mn-ea"/>
                <a:cs typeface="+mn-cs"/>
              </a:rPr>
              <a:t>I would like to begin with some traditional Estonian proverbs that reflect the Estonian mindset. </a:t>
            </a:r>
            <a:endParaRPr lang="et-EE" sz="1200" b="0" i="0" kern="1200" dirty="0">
              <a:solidFill>
                <a:schemeClr val="tx1"/>
              </a:solidFill>
              <a:effectLst/>
              <a:latin typeface="+mn-lt"/>
              <a:ea typeface="+mn-ea"/>
              <a:cs typeface="+mn-cs"/>
            </a:endParaRPr>
          </a:p>
          <a:p>
            <a:pPr rtl="0" fontAlgn="base"/>
            <a:endParaRPr lang="et-EE" sz="1200" b="0" i="0" kern="1200" dirty="0">
              <a:solidFill>
                <a:schemeClr val="tx1"/>
              </a:solidFill>
              <a:effectLst/>
              <a:latin typeface="+mn-lt"/>
              <a:ea typeface="+mn-ea"/>
              <a:cs typeface="+mn-cs"/>
            </a:endParaRPr>
          </a:p>
          <a:p>
            <a:pPr rtl="0" fontAlgn="base"/>
            <a:r>
              <a:rPr lang="en-US" sz="1200" b="0" i="0" kern="1200" dirty="0">
                <a:solidFill>
                  <a:schemeClr val="tx1"/>
                </a:solidFill>
                <a:effectLst/>
                <a:latin typeface="+mn-lt"/>
                <a:ea typeface="+mn-ea"/>
                <a:cs typeface="+mn-cs"/>
              </a:rPr>
              <a:t>For example: </a:t>
            </a:r>
          </a:p>
          <a:p>
            <a:pPr rtl="0" fontAlgn="base"/>
            <a:r>
              <a:rPr lang="en-US" sz="1200" b="0" i="0" kern="1200" dirty="0">
                <a:solidFill>
                  <a:schemeClr val="tx1"/>
                </a:solidFill>
                <a:effectLst/>
                <a:latin typeface="+mn-lt"/>
                <a:ea typeface="+mn-ea"/>
                <a:cs typeface="+mn-cs"/>
              </a:rPr>
              <a:t>The bird is made for flying, the man – for working. </a:t>
            </a:r>
          </a:p>
          <a:p>
            <a:pPr rtl="0" fontAlgn="base"/>
            <a:r>
              <a:rPr lang="en-US" sz="1200" b="0" i="0" kern="1200" dirty="0">
                <a:solidFill>
                  <a:schemeClr val="tx1"/>
                </a:solidFill>
                <a:effectLst/>
                <a:latin typeface="+mn-lt"/>
                <a:ea typeface="+mn-ea"/>
                <a:cs typeface="+mn-cs"/>
              </a:rPr>
              <a:t>You don’t buy a pig in a bag. In other words, you must know what’s in the bag; you must earn trust. </a:t>
            </a:r>
          </a:p>
          <a:p>
            <a:pPr rtl="0" fontAlgn="base"/>
            <a:r>
              <a:rPr lang="en-US" sz="1200" b="0" i="0" kern="1200" dirty="0">
                <a:solidFill>
                  <a:schemeClr val="tx1"/>
                </a:solidFill>
                <a:effectLst/>
                <a:latin typeface="+mn-lt"/>
                <a:ea typeface="+mn-ea"/>
                <a:cs typeface="+mn-cs"/>
              </a:rPr>
              <a:t>The dog needs praise to live, but not the man. </a:t>
            </a:r>
            <a:endParaRPr lang="et-EE" sz="1200" b="0" i="0" kern="1200" dirty="0">
              <a:solidFill>
                <a:schemeClr val="tx1"/>
              </a:solidFill>
              <a:effectLst/>
              <a:latin typeface="+mn-lt"/>
              <a:ea typeface="+mn-ea"/>
              <a:cs typeface="+mn-cs"/>
            </a:endParaRPr>
          </a:p>
          <a:p>
            <a:pPr rtl="0" fontAlgn="base"/>
            <a:r>
              <a:rPr lang="en-US" sz="1200" b="0" i="0" kern="1200" dirty="0">
                <a:solidFill>
                  <a:schemeClr val="tx1"/>
                </a:solidFill>
                <a:effectLst/>
                <a:latin typeface="+mn-lt"/>
                <a:ea typeface="+mn-ea"/>
                <a:cs typeface="+mn-cs"/>
              </a:rPr>
              <a:t>Meaning, in Estonia, you work, you deliver, but you always want something more. </a:t>
            </a:r>
          </a:p>
          <a:p>
            <a:pPr rtl="0" fontAlgn="base"/>
            <a:r>
              <a:rPr lang="en-US" sz="1200" b="0" i="0" kern="1200" dirty="0">
                <a:solidFill>
                  <a:schemeClr val="tx1"/>
                </a:solidFill>
                <a:effectLst/>
                <a:latin typeface="+mn-lt"/>
                <a:ea typeface="+mn-ea"/>
                <a:cs typeface="+mn-cs"/>
              </a:rPr>
              <a:t> </a:t>
            </a:r>
          </a:p>
          <a:p>
            <a:pPr rtl="0" fontAlgn="base"/>
            <a:r>
              <a:rPr lang="en-US" sz="1200" b="0" i="0" kern="1200" dirty="0">
                <a:solidFill>
                  <a:schemeClr val="tx1"/>
                </a:solidFill>
                <a:effectLst/>
                <a:latin typeface="+mn-lt"/>
                <a:ea typeface="+mn-ea"/>
                <a:cs typeface="+mn-cs"/>
              </a:rPr>
              <a:t>As you heard, all the proverbs are about nature: birds, pigs, and dogs. </a:t>
            </a:r>
            <a:endParaRPr lang="et-EE" sz="1200" b="0" i="0" kern="1200" dirty="0">
              <a:solidFill>
                <a:schemeClr val="tx1"/>
              </a:solidFill>
              <a:effectLst/>
              <a:latin typeface="+mn-lt"/>
              <a:ea typeface="+mn-ea"/>
              <a:cs typeface="+mn-cs"/>
            </a:endParaRPr>
          </a:p>
          <a:p>
            <a:pPr rtl="0" fontAlgn="base"/>
            <a:r>
              <a:rPr lang="en-US" sz="1200" b="0" i="0" kern="1200" dirty="0">
                <a:solidFill>
                  <a:schemeClr val="tx1"/>
                </a:solidFill>
                <a:effectLst/>
                <a:latin typeface="+mn-lt"/>
                <a:ea typeface="+mn-ea"/>
                <a:cs typeface="+mn-cs"/>
              </a:rPr>
              <a:t>It’s not a coincidence because we are very close to nature.</a:t>
            </a:r>
          </a:p>
        </p:txBody>
      </p:sp>
      <p:sp>
        <p:nvSpPr>
          <p:cNvPr id="4" name="Slide Number Placeholder 3"/>
          <p:cNvSpPr>
            <a:spLocks noGrp="1"/>
          </p:cNvSpPr>
          <p:nvPr>
            <p:ph type="sldNum" sz="quarter" idx="10"/>
          </p:nvPr>
        </p:nvSpPr>
        <p:spPr/>
        <p:txBody>
          <a:bodyPr/>
          <a:lstStyle/>
          <a:p>
            <a:fld id="{905D3CC1-999D-4C69-A5AD-E3FB9D73205D}" type="slidenum">
              <a:rPr lang="et-EE" sz="1000" smtClean="0">
                <a:latin typeface="Aino" panose="02000603040504020204" pitchFamily="50" charset="0"/>
              </a:rPr>
              <a:t>1</a:t>
            </a:fld>
            <a:endParaRPr lang="et-EE" sz="1000">
              <a:latin typeface="Aino" panose="02000603040504020204" pitchFamily="50" charset="0"/>
            </a:endParaRPr>
          </a:p>
        </p:txBody>
      </p:sp>
    </p:spTree>
    <p:extLst>
      <p:ext uri="{BB962C8B-B14F-4D97-AF65-F5344CB8AC3E}">
        <p14:creationId xmlns:p14="http://schemas.microsoft.com/office/powerpoint/2010/main" val="31341245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a:lnSpc>
                <a:spcPct val="114000"/>
              </a:lnSpc>
            </a:pPr>
            <a:r>
              <a:rPr lang="en-US" sz="1200" b="0" i="0" kern="1200" dirty="0">
                <a:solidFill>
                  <a:schemeClr val="tx1"/>
                </a:solidFill>
                <a:effectLst/>
                <a:latin typeface="+mn-lt"/>
                <a:ea typeface="+mn-ea"/>
                <a:cs typeface="+mn-cs"/>
              </a:rPr>
              <a:t>Estonia is a</a:t>
            </a:r>
            <a:r>
              <a:rPr lang="et-EE" sz="1200" b="0" i="0" kern="1200" dirty="0">
                <a:solidFill>
                  <a:schemeClr val="tx1"/>
                </a:solidFill>
                <a:effectLst/>
                <a:latin typeface="+mn-lt"/>
                <a:ea typeface="+mn-ea"/>
                <a:cs typeface="+mn-cs"/>
              </a:rPr>
              <a:t>s au </a:t>
            </a:r>
            <a:r>
              <a:rPr lang="et-EE" sz="1200" b="0" i="0" kern="1200" dirty="0" err="1">
                <a:solidFill>
                  <a:schemeClr val="tx1"/>
                </a:solidFill>
                <a:effectLst/>
                <a:latin typeface="+mn-lt"/>
                <a:ea typeface="+mn-ea"/>
                <a:cs typeface="+mn-cs"/>
              </a:rPr>
              <a:t>naturelle</a:t>
            </a:r>
            <a:r>
              <a:rPr lang="et-EE" sz="1200" b="0" i="0" kern="1200" dirty="0">
                <a:solidFill>
                  <a:schemeClr val="tx1"/>
                </a:solidFill>
                <a:effectLst/>
                <a:latin typeface="+mn-lt"/>
                <a:ea typeface="+mn-ea"/>
                <a:cs typeface="+mn-cs"/>
              </a:rPr>
              <a:t> as </a:t>
            </a:r>
            <a:r>
              <a:rPr lang="et-EE" sz="1200" b="0" i="0" kern="1200" dirty="0" err="1">
                <a:solidFill>
                  <a:schemeClr val="tx1"/>
                </a:solidFill>
                <a:effectLst/>
                <a:latin typeface="+mn-lt"/>
                <a:ea typeface="+mn-ea"/>
                <a:cs typeface="+mn-cs"/>
              </a:rPr>
              <a:t>it</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gets</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with</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fo</a:t>
            </a:r>
            <a:r>
              <a:rPr lang="en-US" sz="1200" b="0" i="0" kern="1200" dirty="0">
                <a:solidFill>
                  <a:schemeClr val="tx1"/>
                </a:solidFill>
                <a:effectLst/>
                <a:latin typeface="+mn-lt"/>
                <a:ea typeface="+mn-ea"/>
                <a:cs typeface="+mn-cs"/>
              </a:rPr>
              <a:t>rests cover</a:t>
            </a:r>
            <a:r>
              <a:rPr lang="et-EE" sz="1200" b="0" i="0" kern="1200" dirty="0" err="1">
                <a:solidFill>
                  <a:schemeClr val="tx1"/>
                </a:solidFill>
                <a:effectLst/>
                <a:latin typeface="+mn-lt"/>
                <a:ea typeface="+mn-ea"/>
                <a:cs typeface="+mn-cs"/>
              </a:rPr>
              <a:t>ing</a:t>
            </a:r>
            <a:r>
              <a:rPr lang="en-US" sz="1200" b="0" i="0" kern="1200" dirty="0">
                <a:solidFill>
                  <a:schemeClr val="tx1"/>
                </a:solidFill>
                <a:effectLst/>
                <a:latin typeface="+mn-lt"/>
                <a:ea typeface="+mn-ea"/>
                <a:cs typeface="+mn-cs"/>
              </a:rPr>
              <a:t> more than half of the country, bogs another 22%, and our air among the purest in the world. </a:t>
            </a:r>
            <a:endParaRPr lang="et-EE" sz="1200" b="0" i="0" kern="1200" dirty="0">
              <a:solidFill>
                <a:schemeClr val="tx1"/>
              </a:solidFill>
              <a:effectLst/>
              <a:latin typeface="+mn-lt"/>
              <a:ea typeface="+mn-ea"/>
              <a:cs typeface="+mn-cs"/>
            </a:endParaRPr>
          </a:p>
          <a:p>
            <a:pPr>
              <a:lnSpc>
                <a:spcPct val="114000"/>
              </a:lnSpc>
            </a:pPr>
            <a:r>
              <a:rPr lang="en-US" sz="1200" b="0" i="0" kern="1200" dirty="0">
                <a:solidFill>
                  <a:schemeClr val="tx1"/>
                </a:solidFill>
                <a:effectLst/>
                <a:latin typeface="+mn-lt"/>
                <a:ea typeface="+mn-ea"/>
                <a:cs typeface="+mn-cs"/>
              </a:rPr>
              <a:t>So, </a:t>
            </a:r>
            <a:r>
              <a:rPr lang="et-EE" sz="1200" b="0" i="0" kern="1200" dirty="0">
                <a:solidFill>
                  <a:schemeClr val="tx1"/>
                </a:solidFill>
                <a:effectLst/>
                <a:latin typeface="+mn-lt"/>
                <a:ea typeface="+mn-ea"/>
                <a:cs typeface="+mn-cs"/>
              </a:rPr>
              <a:t>take a </a:t>
            </a:r>
            <a:r>
              <a:rPr lang="et-EE" sz="1200" b="0" i="0" kern="1200" dirty="0" err="1">
                <a:solidFill>
                  <a:schemeClr val="tx1"/>
                </a:solidFill>
                <a:effectLst/>
                <a:latin typeface="+mn-lt"/>
                <a:ea typeface="+mn-ea"/>
                <a:cs typeface="+mn-cs"/>
              </a:rPr>
              <a:t>breath</a:t>
            </a:r>
            <a:r>
              <a:rPr lang="et-EE" sz="1200" b="0" i="0" kern="1200" dirty="0">
                <a:solidFill>
                  <a:schemeClr val="tx1"/>
                </a:solidFill>
                <a:effectLst/>
                <a:latin typeface="+mn-lt"/>
                <a:ea typeface="+mn-ea"/>
                <a:cs typeface="+mn-cs"/>
              </a:rPr>
              <a:t> and </a:t>
            </a:r>
            <a:r>
              <a:rPr lang="et-EE" sz="1200" b="0" i="0" kern="1200" dirty="0" err="1">
                <a:solidFill>
                  <a:schemeClr val="tx1"/>
                </a:solidFill>
                <a:effectLst/>
                <a:latin typeface="+mn-lt"/>
                <a:ea typeface="+mn-ea"/>
                <a:cs typeface="+mn-cs"/>
              </a:rPr>
              <a:t>lean</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back</a:t>
            </a:r>
            <a:r>
              <a:rPr lang="en-US" sz="1200" b="0" i="0" kern="1200" dirty="0">
                <a:solidFill>
                  <a:schemeClr val="tx1"/>
                </a:solidFill>
                <a:effectLst/>
                <a:latin typeface="+mn-lt"/>
                <a:ea typeface="+mn-ea"/>
                <a:cs typeface="+mn-cs"/>
              </a:rPr>
              <a:t>.</a:t>
            </a:r>
            <a:r>
              <a:rPr lang="et-EE" sz="1200" b="0" i="0" kern="1200" dirty="0">
                <a:solidFill>
                  <a:schemeClr val="tx1"/>
                </a:solidFill>
                <a:effectLst/>
                <a:latin typeface="+mn-lt"/>
                <a:ea typeface="+mn-ea"/>
                <a:cs typeface="+mn-cs"/>
              </a:rPr>
              <a:t> </a:t>
            </a:r>
          </a:p>
          <a:p>
            <a:pPr>
              <a:lnSpc>
                <a:spcPct val="114000"/>
              </a:lnSpc>
            </a:pPr>
            <a:endParaRPr lang="et-EE" sz="1200" b="0" i="0" kern="1200" dirty="0">
              <a:solidFill>
                <a:schemeClr val="tx1"/>
              </a:solidFill>
              <a:effectLst/>
              <a:latin typeface="+mn-lt"/>
              <a:ea typeface="+mn-ea"/>
              <a:cs typeface="+mn-cs"/>
            </a:endParaRPr>
          </a:p>
          <a:p>
            <a:pPr>
              <a:lnSpc>
                <a:spcPct val="114000"/>
              </a:lnSpc>
            </a:pPr>
            <a:r>
              <a:rPr lang="en-US" sz="1200" b="0" i="0" kern="1200" dirty="0">
                <a:solidFill>
                  <a:schemeClr val="tx1"/>
                </a:solidFill>
                <a:effectLst/>
                <a:latin typeface="+mn-lt"/>
                <a:ea typeface="+mn-ea"/>
                <a:cs typeface="+mn-cs"/>
              </a:rPr>
              <a:t>We’re not much for talking; we prefer </a:t>
            </a:r>
            <a:r>
              <a:rPr lang="et-EE" sz="1200" b="0" i="0" kern="1200" dirty="0" err="1">
                <a:solidFill>
                  <a:schemeClr val="tx1"/>
                </a:solidFill>
                <a:effectLst/>
                <a:latin typeface="+mn-lt"/>
                <a:ea typeface="+mn-ea"/>
                <a:cs typeface="+mn-cs"/>
              </a:rPr>
              <a:t>getting</a:t>
            </a:r>
            <a:r>
              <a:rPr lang="et-EE" sz="1200" b="0"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things done. </a:t>
            </a:r>
            <a:endParaRPr lang="et-EE" sz="1200" b="0" i="0" kern="1200" dirty="0">
              <a:solidFill>
                <a:schemeClr val="tx1"/>
              </a:solidFill>
              <a:effectLst/>
              <a:latin typeface="+mn-lt"/>
              <a:ea typeface="+mn-ea"/>
              <a:cs typeface="+mn-cs"/>
            </a:endParaRPr>
          </a:p>
          <a:p>
            <a:pPr>
              <a:lnSpc>
                <a:spcPct val="114000"/>
              </a:lnSpc>
            </a:pPr>
            <a:endParaRPr lang="et-EE" sz="1200" b="0" i="0" kern="1200" dirty="0">
              <a:solidFill>
                <a:schemeClr val="tx1"/>
              </a:solidFill>
              <a:effectLst/>
              <a:latin typeface="+mn-lt"/>
              <a:ea typeface="+mn-ea"/>
              <a:cs typeface="+mn-cs"/>
            </a:endParaRPr>
          </a:p>
          <a:p>
            <a:pPr>
              <a:lnSpc>
                <a:spcPct val="114000"/>
              </a:lnSpc>
            </a:pPr>
            <a:r>
              <a:rPr lang="en-US" sz="1200" b="0" i="0" kern="1200" dirty="0">
                <a:solidFill>
                  <a:schemeClr val="tx1"/>
                </a:solidFill>
                <a:effectLst/>
                <a:latin typeface="+mn-lt"/>
                <a:ea typeface="+mn-ea"/>
                <a:cs typeface="+mn-cs"/>
              </a:rPr>
              <a:t>The result? </a:t>
            </a:r>
            <a:endParaRPr lang="en-US" sz="1000" u="none" strike="noStrike" kern="1200" dirty="0">
              <a:solidFill>
                <a:schemeClr val="tx1"/>
              </a:solidFill>
              <a:effectLst/>
              <a:latin typeface="Aino" panose="02000603040504020204" pitchFamily="50" charset="0"/>
            </a:endParaRPr>
          </a:p>
        </p:txBody>
      </p:sp>
      <p:sp>
        <p:nvSpPr>
          <p:cNvPr id="4" name="Slide Number Placeholder 3"/>
          <p:cNvSpPr>
            <a:spLocks noGrp="1"/>
          </p:cNvSpPr>
          <p:nvPr>
            <p:ph type="sldNum" sz="quarter" idx="10"/>
            <p:custDataLst>
              <p:tags r:id="rId3"/>
            </p:custDataLst>
          </p:nvPr>
        </p:nvSpPr>
        <p:spPr/>
        <p:txBody>
          <a:bodyPr/>
          <a:lstStyle/>
          <a:p>
            <a:fld id="{905D3CC1-999D-4C69-A5AD-E3FB9D73205D}" type="slidenum">
              <a:rPr lang="et-EE" sz="1000" smtClean="0">
                <a:latin typeface="Aino" panose="02000603040504020204" pitchFamily="50" charset="0"/>
              </a:rPr>
              <a:t>2</a:t>
            </a:fld>
            <a:endParaRPr lang="et-EE" sz="1000">
              <a:latin typeface="Aino" panose="02000603040504020204" pitchFamily="50" charset="0"/>
            </a:endParaRPr>
          </a:p>
        </p:txBody>
      </p:sp>
    </p:spTree>
    <p:extLst>
      <p:ext uri="{BB962C8B-B14F-4D97-AF65-F5344CB8AC3E}">
        <p14:creationId xmlns:p14="http://schemas.microsoft.com/office/powerpoint/2010/main" val="636287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5000"/>
              </a:lnSpc>
              <a:spcBef>
                <a:spcPts val="1500"/>
              </a:spcBef>
              <a:spcAft>
                <a:spcPts val="1500"/>
              </a:spcAft>
              <a:buClrTx/>
              <a:buSzTx/>
              <a:buFontTx/>
              <a:buNone/>
              <a:tabLst/>
              <a:defRPr/>
            </a:pPr>
            <a:r>
              <a:rPr lang="en-US" sz="1200" b="0" i="0" kern="1200" dirty="0">
                <a:solidFill>
                  <a:schemeClr val="tx1"/>
                </a:solidFill>
                <a:effectLst/>
                <a:latin typeface="+mn-lt"/>
                <a:ea typeface="+mn-ea"/>
                <a:cs typeface="+mn-cs"/>
              </a:rPr>
              <a:t>Today, </a:t>
            </a:r>
            <a:r>
              <a:rPr lang="et-EE" sz="1200" b="0" i="0" kern="1200" dirty="0" err="1">
                <a:solidFill>
                  <a:schemeClr val="tx1"/>
                </a:solidFill>
                <a:effectLst/>
                <a:latin typeface="+mn-lt"/>
                <a:ea typeface="+mn-ea"/>
                <a:cs typeface="+mn-cs"/>
              </a:rPr>
              <a:t>we</a:t>
            </a:r>
            <a:r>
              <a:rPr lang="et-EE" sz="1200" b="0"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are among the global top five in liberal democracy, serving as a leading example of transparent governance and democratic values. </a:t>
            </a:r>
            <a:r>
              <a:rPr lang="et-EE" sz="1200" b="0" i="0"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Expert estimates of the extent of voting rights, the freedom and fairness of elections, freedoms of association and expression, civil liberties, and </a:t>
            </a:r>
            <a:r>
              <a:rPr lang="en-US" sz="1200" b="0" i="0" kern="1200" dirty="0" err="1">
                <a:solidFill>
                  <a:schemeClr val="tx1"/>
                </a:solidFill>
                <a:effectLst/>
                <a:latin typeface="+mn-lt"/>
                <a:ea typeface="+mn-ea"/>
                <a:cs typeface="+mn-cs"/>
              </a:rPr>
              <a:t>executiveconstraints</a:t>
            </a:r>
            <a:r>
              <a:rPr lang="en-US" sz="1200" b="0" i="0" kern="1200" dirty="0">
                <a:solidFill>
                  <a:schemeClr val="tx1"/>
                </a:solidFill>
                <a:effectLst/>
                <a:latin typeface="+mn-lt"/>
                <a:ea typeface="+mn-ea"/>
                <a:cs typeface="+mn-cs"/>
              </a:rPr>
              <a:t>.</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Only</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Danes</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rank</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above</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us</a:t>
            </a:r>
            <a:r>
              <a:rPr lang="en-US" sz="1200" b="0" i="0" kern="1200" dirty="0">
                <a:solidFill>
                  <a:schemeClr val="tx1"/>
                </a:solidFill>
                <a:effectLst/>
                <a:latin typeface="+mn-lt"/>
                <a:ea typeface="+mn-ea"/>
                <a:cs typeface="+mn-cs"/>
              </a:rPr>
              <a:t>.</a:t>
            </a:r>
            <a:r>
              <a:rPr lang="et-EE" sz="1200" b="0" i="0" kern="1200" dirty="0">
                <a:solidFill>
                  <a:schemeClr val="tx1"/>
                </a:solidFill>
                <a:effectLst/>
                <a:latin typeface="+mn-lt"/>
                <a:ea typeface="+mn-ea"/>
                <a:cs typeface="+mn-cs"/>
              </a:rPr>
              <a:t>)</a:t>
            </a:r>
          </a:p>
          <a:p>
            <a:pPr marL="0" marR="0" lvl="0" indent="0" algn="l" defTabSz="914400" rtl="0" eaLnBrk="1" fontAlgn="auto" latinLnBrk="0" hangingPunct="1">
              <a:lnSpc>
                <a:spcPct val="115000"/>
              </a:lnSpc>
              <a:spcBef>
                <a:spcPts val="1500"/>
              </a:spcBef>
              <a:spcAft>
                <a:spcPts val="1500"/>
              </a:spcAft>
              <a:buClrTx/>
              <a:buSzTx/>
              <a:buFontTx/>
              <a:buNone/>
              <a:tabLst/>
              <a:defRPr/>
            </a:pPr>
            <a:endParaRPr lang="et-EE" sz="1200" b="0" i="0" kern="1200" dirty="0">
              <a:solidFill>
                <a:schemeClr val="tx1"/>
              </a:solidFill>
              <a:effectLst/>
              <a:latin typeface="+mn-lt"/>
              <a:ea typeface="+mn-ea"/>
              <a:cs typeface="+mn-cs"/>
            </a:endParaRPr>
          </a:p>
          <a:p>
            <a:pPr marL="0" marR="0" lvl="0" indent="0" algn="l" defTabSz="914400" rtl="0" eaLnBrk="1" fontAlgn="auto" latinLnBrk="0" hangingPunct="1">
              <a:lnSpc>
                <a:spcPct val="115000"/>
              </a:lnSpc>
              <a:spcBef>
                <a:spcPts val="1500"/>
              </a:spcBef>
              <a:spcAft>
                <a:spcPts val="1500"/>
              </a:spcAft>
              <a:buClrTx/>
              <a:buSzTx/>
              <a:buFontTx/>
              <a:buNone/>
              <a:tabLst/>
              <a:defRPr/>
            </a:pPr>
            <a:r>
              <a:rPr lang="et-EE" sz="1200" b="0" i="0" kern="1200" dirty="0">
                <a:solidFill>
                  <a:schemeClr val="tx1"/>
                </a:solidFill>
                <a:effectLst/>
                <a:latin typeface="+mn-lt"/>
                <a:ea typeface="+mn-ea"/>
                <a:cs typeface="+mn-cs"/>
              </a:rPr>
              <a:t>O</a:t>
            </a:r>
            <a:r>
              <a:rPr lang="en-US" sz="1200" b="0" i="0" kern="1200" dirty="0" err="1">
                <a:solidFill>
                  <a:schemeClr val="tx1"/>
                </a:solidFill>
                <a:effectLst/>
                <a:latin typeface="+mn-lt"/>
                <a:ea typeface="+mn-ea"/>
                <a:cs typeface="+mn-cs"/>
              </a:rPr>
              <a:t>ur</a:t>
            </a:r>
            <a:r>
              <a:rPr lang="en-US" sz="1200" b="0" i="0" kern="1200" dirty="0">
                <a:solidFill>
                  <a:schemeClr val="tx1"/>
                </a:solidFill>
                <a:effectLst/>
                <a:latin typeface="+mn-lt"/>
                <a:ea typeface="+mn-ea"/>
                <a:cs typeface="+mn-cs"/>
              </a:rPr>
              <a:t> education system is among the top five in the world</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boasting</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the</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cleverest</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children</a:t>
            </a:r>
            <a:r>
              <a:rPr lang="et-EE" sz="1200" b="0" i="0" kern="1200" dirty="0">
                <a:solidFill>
                  <a:schemeClr val="tx1"/>
                </a:solidFill>
                <a:effectLst/>
                <a:latin typeface="+mn-lt"/>
                <a:ea typeface="+mn-ea"/>
                <a:cs typeface="+mn-cs"/>
              </a:rPr>
              <a:t> in Europe</a:t>
            </a:r>
            <a:r>
              <a:rPr lang="en-US" sz="1200" b="0" i="0" kern="1200" dirty="0">
                <a:solidFill>
                  <a:schemeClr val="tx1"/>
                </a:solidFill>
                <a:effectLst/>
                <a:latin typeface="+mn-lt"/>
                <a:ea typeface="+mn-ea"/>
                <a:cs typeface="+mn-cs"/>
              </a:rPr>
              <a:t>. </a:t>
            </a:r>
            <a:endParaRPr lang="et-EE" sz="1200" b="0" i="0" kern="1200" dirty="0">
              <a:solidFill>
                <a:schemeClr val="tx1"/>
              </a:solidFill>
              <a:effectLst/>
              <a:latin typeface="+mn-lt"/>
              <a:ea typeface="+mn-ea"/>
              <a:cs typeface="+mn-cs"/>
            </a:endParaRPr>
          </a:p>
          <a:p>
            <a:pPr>
              <a:lnSpc>
                <a:spcPct val="115000"/>
              </a:lnSpc>
              <a:spcBef>
                <a:spcPts val="1500"/>
              </a:spcBef>
              <a:spcAft>
                <a:spcPts val="1500"/>
              </a:spcAft>
            </a:pPr>
            <a:endParaRPr lang="et-EE" sz="1200" b="0" i="0" kern="1200" dirty="0">
              <a:solidFill>
                <a:schemeClr val="tx1"/>
              </a:solidFill>
              <a:effectLst/>
              <a:latin typeface="+mn-lt"/>
              <a:ea typeface="+mn-ea"/>
              <a:cs typeface="+mn-cs"/>
            </a:endParaRPr>
          </a:p>
          <a:p>
            <a:pPr marL="0" marR="0" lvl="0" indent="0" algn="l" defTabSz="914400" rtl="0" eaLnBrk="1" fontAlgn="auto" latinLnBrk="0" hangingPunct="1">
              <a:lnSpc>
                <a:spcPct val="115000"/>
              </a:lnSpc>
              <a:spcBef>
                <a:spcPts val="1500"/>
              </a:spcBef>
              <a:spcAft>
                <a:spcPts val="1500"/>
              </a:spcAft>
              <a:buClrTx/>
              <a:buSzTx/>
              <a:buFontTx/>
              <a:buNone/>
              <a:tabLst/>
              <a:defRPr/>
            </a:pPr>
            <a:r>
              <a:rPr lang="en-US" sz="1200" b="0" i="0" kern="1200" dirty="0">
                <a:solidFill>
                  <a:schemeClr val="tx1"/>
                </a:solidFill>
                <a:effectLst/>
                <a:latin typeface="+mn-lt"/>
                <a:ea typeface="+mn-ea"/>
                <a:cs typeface="+mn-cs"/>
              </a:rPr>
              <a:t>Globally, we </a:t>
            </a:r>
            <a:r>
              <a:rPr lang="et-EE" sz="1200" b="0" i="0" kern="1200" dirty="0">
                <a:solidFill>
                  <a:schemeClr val="tx1"/>
                </a:solidFill>
                <a:effectLst/>
                <a:latin typeface="+mn-lt"/>
                <a:ea typeface="+mn-ea"/>
                <a:cs typeface="+mn-cs"/>
              </a:rPr>
              <a:t>have </a:t>
            </a:r>
            <a:r>
              <a:rPr lang="et-EE" sz="1200" b="0" i="0" kern="1200" dirty="0" err="1">
                <a:solidFill>
                  <a:schemeClr val="tx1"/>
                </a:solidFill>
                <a:effectLst/>
                <a:latin typeface="+mn-lt"/>
                <a:ea typeface="+mn-ea"/>
                <a:cs typeface="+mn-cs"/>
              </a:rPr>
              <a:t>been</a:t>
            </a:r>
            <a:r>
              <a:rPr lang="en-US" sz="1200" b="0" i="0" kern="1200" dirty="0">
                <a:solidFill>
                  <a:schemeClr val="tx1"/>
                </a:solidFill>
                <a:effectLst/>
                <a:latin typeface="+mn-lt"/>
                <a:ea typeface="+mn-ea"/>
                <a:cs typeface="+mn-cs"/>
              </a:rPr>
              <a:t> first in the International Tax Competitiveness Index </a:t>
            </a:r>
            <a:r>
              <a:rPr lang="et-EE" sz="1200" b="0" i="0" kern="1200" dirty="0">
                <a:solidFill>
                  <a:schemeClr val="tx1"/>
                </a:solidFill>
                <a:effectLst/>
                <a:latin typeface="+mn-lt"/>
                <a:ea typeface="+mn-ea"/>
                <a:cs typeface="+mn-cs"/>
              </a:rPr>
              <a:t>for </a:t>
            </a:r>
            <a:r>
              <a:rPr lang="et-EE" sz="1200" b="0" i="0" kern="1200" dirty="0" err="1">
                <a:solidFill>
                  <a:schemeClr val="tx1"/>
                </a:solidFill>
                <a:effectLst/>
                <a:latin typeface="+mn-lt"/>
                <a:ea typeface="+mn-ea"/>
                <a:cs typeface="+mn-cs"/>
              </a:rPr>
              <a:t>the</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better</a:t>
            </a:r>
            <a:r>
              <a:rPr lang="et-EE" sz="1200" b="0" i="0" kern="1200" dirty="0">
                <a:solidFill>
                  <a:schemeClr val="tx1"/>
                </a:solidFill>
                <a:effectLst/>
                <a:latin typeface="+mn-lt"/>
                <a:ea typeface="+mn-ea"/>
                <a:cs typeface="+mn-cs"/>
              </a:rPr>
              <a:t> part of </a:t>
            </a:r>
            <a:r>
              <a:rPr lang="et-EE" sz="1200" b="0" i="0" kern="1200" dirty="0" err="1">
                <a:solidFill>
                  <a:schemeClr val="tx1"/>
                </a:solidFill>
                <a:effectLst/>
                <a:latin typeface="+mn-lt"/>
                <a:ea typeface="+mn-ea"/>
                <a:cs typeface="+mn-cs"/>
              </a:rPr>
              <a:t>two</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decades</a:t>
            </a:r>
            <a:r>
              <a:rPr lang="et-EE" sz="1200" b="0"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and second in the Freedom on the Net report. </a:t>
            </a:r>
            <a:endParaRPr lang="et-EE" sz="1200" b="0" i="0" kern="1200" dirty="0">
              <a:solidFill>
                <a:schemeClr val="tx1"/>
              </a:solidFill>
              <a:effectLst/>
              <a:latin typeface="+mn-lt"/>
              <a:ea typeface="+mn-ea"/>
              <a:cs typeface="+mn-cs"/>
            </a:endParaRPr>
          </a:p>
          <a:p>
            <a:pPr marL="0" marR="0" lvl="0" indent="0" algn="l" defTabSz="914400" rtl="0" eaLnBrk="1" fontAlgn="auto" latinLnBrk="0" hangingPunct="1">
              <a:lnSpc>
                <a:spcPct val="115000"/>
              </a:lnSpc>
              <a:spcBef>
                <a:spcPts val="1500"/>
              </a:spcBef>
              <a:spcAft>
                <a:spcPts val="1500"/>
              </a:spcAft>
              <a:buClrTx/>
              <a:buSzTx/>
              <a:buFontTx/>
              <a:buNone/>
              <a:tabLst/>
              <a:defRPr/>
            </a:pPr>
            <a:endParaRPr lang="et-EE" sz="1200" b="0" i="0" kern="1200" dirty="0">
              <a:solidFill>
                <a:schemeClr val="tx1"/>
              </a:solidFill>
              <a:effectLst/>
              <a:latin typeface="+mn-lt"/>
              <a:ea typeface="+mn-ea"/>
              <a:cs typeface="+mn-cs"/>
            </a:endParaRPr>
          </a:p>
          <a:p>
            <a:pPr marL="0" marR="0" lvl="0" indent="0" algn="l" defTabSz="914400" rtl="0" eaLnBrk="1" fontAlgn="auto" latinLnBrk="0" hangingPunct="1">
              <a:lnSpc>
                <a:spcPct val="115000"/>
              </a:lnSpc>
              <a:spcBef>
                <a:spcPts val="1500"/>
              </a:spcBef>
              <a:spcAft>
                <a:spcPts val="1500"/>
              </a:spcAft>
              <a:buClrTx/>
              <a:buSzTx/>
              <a:buFontTx/>
              <a:buNone/>
              <a:tabLst/>
              <a:defRPr/>
            </a:pPr>
            <a:r>
              <a:rPr lang="en-US" sz="1200" b="0" i="0" kern="1200" dirty="0">
                <a:solidFill>
                  <a:schemeClr val="tx1"/>
                </a:solidFill>
                <a:effectLst/>
                <a:latin typeface="+mn-lt"/>
                <a:ea typeface="+mn-ea"/>
                <a:cs typeface="+mn-cs"/>
              </a:rPr>
              <a:t>We are a world leader in venture funding, relative to our GDP and other metrics</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like</a:t>
            </a:r>
            <a:r>
              <a:rPr lang="et-EE" sz="1200" b="0"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Estonia ha</a:t>
            </a:r>
            <a:r>
              <a:rPr lang="et-EE" sz="1200" b="0" i="0" kern="1200" dirty="0">
                <a:solidFill>
                  <a:schemeClr val="tx1"/>
                </a:solidFill>
                <a:effectLst/>
                <a:latin typeface="+mn-lt"/>
                <a:ea typeface="+mn-ea"/>
                <a:cs typeface="+mn-cs"/>
              </a:rPr>
              <a:t>ving</a:t>
            </a:r>
            <a:r>
              <a:rPr lang="en-US" sz="1200" b="0" i="0" kern="1200" dirty="0">
                <a:solidFill>
                  <a:schemeClr val="tx1"/>
                </a:solidFill>
                <a:effectLst/>
                <a:latin typeface="+mn-lt"/>
                <a:ea typeface="+mn-ea"/>
                <a:cs typeface="+mn-cs"/>
              </a:rPr>
              <a:t> the highest number of startups and unicorns per capita in Europe. </a:t>
            </a:r>
            <a:endParaRPr lang="et-EE" sz="1200" b="0" i="0" kern="1200" dirty="0">
              <a:solidFill>
                <a:schemeClr val="tx1"/>
              </a:solidFill>
              <a:effectLst/>
              <a:latin typeface="+mn-lt"/>
              <a:ea typeface="+mn-ea"/>
              <a:cs typeface="+mn-cs"/>
            </a:endParaRPr>
          </a:p>
          <a:p>
            <a:pPr>
              <a:lnSpc>
                <a:spcPct val="115000"/>
              </a:lnSpc>
              <a:spcBef>
                <a:spcPts val="1500"/>
              </a:spcBef>
              <a:spcAft>
                <a:spcPts val="1500"/>
              </a:spcAft>
            </a:pPr>
            <a:endParaRPr lang="et-EE" sz="1200" b="0" i="0" kern="1200" dirty="0">
              <a:solidFill>
                <a:schemeClr val="tx1"/>
              </a:solidFill>
              <a:effectLst/>
              <a:latin typeface="+mn-lt"/>
              <a:ea typeface="+mn-ea"/>
              <a:cs typeface="+mn-cs"/>
            </a:endParaRPr>
          </a:p>
          <a:p>
            <a:pPr>
              <a:lnSpc>
                <a:spcPct val="115000"/>
              </a:lnSpc>
              <a:spcBef>
                <a:spcPts val="1500"/>
              </a:spcBef>
              <a:spcAft>
                <a:spcPts val="1500"/>
              </a:spcAft>
            </a:pPr>
            <a:r>
              <a:rPr lang="et-EE" sz="1200" b="0" i="0" kern="1200" dirty="0">
                <a:solidFill>
                  <a:schemeClr val="tx1"/>
                </a:solidFill>
                <a:effectLst/>
                <a:latin typeface="+mn-lt"/>
                <a:ea typeface="+mn-ea"/>
                <a:cs typeface="+mn-cs"/>
              </a:rPr>
              <a:t>W</a:t>
            </a:r>
            <a:r>
              <a:rPr lang="en-US" sz="1200" b="0" i="0" kern="1200" dirty="0">
                <a:solidFill>
                  <a:schemeClr val="tx1"/>
                </a:solidFill>
                <a:effectLst/>
                <a:latin typeface="+mn-lt"/>
                <a:ea typeface="+mn-ea"/>
                <a:cs typeface="+mn-cs"/>
              </a:rPr>
              <a:t>e rank among the world’s top countries in terms of press freedom</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ensuring</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our</a:t>
            </a:r>
            <a:r>
              <a:rPr lang="et-EE" sz="1200" b="0" i="0" kern="1200" dirty="0">
                <a:solidFill>
                  <a:schemeClr val="tx1"/>
                </a:solidFill>
                <a:effectLst/>
                <a:latin typeface="+mn-lt"/>
                <a:ea typeface="+mn-ea"/>
                <a:cs typeface="+mn-cs"/>
              </a:rPr>
              <a:t> press </a:t>
            </a:r>
            <a:r>
              <a:rPr lang="et-EE" sz="1200" b="0" i="0" kern="1200" dirty="0" err="1">
                <a:solidFill>
                  <a:schemeClr val="tx1"/>
                </a:solidFill>
                <a:effectLst/>
                <a:latin typeface="+mn-lt"/>
                <a:ea typeface="+mn-ea"/>
                <a:cs typeface="+mn-cs"/>
              </a:rPr>
              <a:t>remains</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impartial</a:t>
            </a:r>
            <a:r>
              <a:rPr lang="et-EE" sz="1200" b="0" i="0" kern="1200" dirty="0">
                <a:solidFill>
                  <a:schemeClr val="tx1"/>
                </a:solidFill>
                <a:effectLst/>
                <a:latin typeface="+mn-lt"/>
                <a:ea typeface="+mn-ea"/>
                <a:cs typeface="+mn-cs"/>
              </a:rPr>
              <a:t> and </a:t>
            </a:r>
            <a:r>
              <a:rPr lang="et-EE" sz="1200" b="0" i="0" kern="1200" dirty="0" err="1">
                <a:solidFill>
                  <a:schemeClr val="tx1"/>
                </a:solidFill>
                <a:effectLst/>
                <a:latin typeface="+mn-lt"/>
                <a:ea typeface="+mn-ea"/>
                <a:cs typeface="+mn-cs"/>
              </a:rPr>
              <a:t>unbiased</a:t>
            </a:r>
            <a:r>
              <a:rPr lang="en-US" sz="1200" b="0" i="0" kern="1200" dirty="0">
                <a:solidFill>
                  <a:schemeClr val="tx1"/>
                </a:solidFill>
                <a:effectLst/>
                <a:latin typeface="+mn-lt"/>
                <a:ea typeface="+mn-ea"/>
                <a:cs typeface="+mn-cs"/>
              </a:rPr>
              <a:t>. </a:t>
            </a:r>
            <a:endParaRPr lang="et-EE" sz="1200" b="0" i="0" kern="1200" dirty="0">
              <a:solidFill>
                <a:schemeClr val="tx1"/>
              </a:solidFill>
              <a:effectLst/>
              <a:latin typeface="+mn-lt"/>
              <a:ea typeface="+mn-ea"/>
              <a:cs typeface="+mn-cs"/>
            </a:endParaRPr>
          </a:p>
          <a:p>
            <a:pPr>
              <a:lnSpc>
                <a:spcPct val="115000"/>
              </a:lnSpc>
              <a:spcBef>
                <a:spcPts val="1500"/>
              </a:spcBef>
              <a:spcAft>
                <a:spcPts val="1500"/>
              </a:spcAft>
            </a:pPr>
            <a:endParaRPr lang="et-EE" sz="1200" b="0" i="0" kern="1200" dirty="0">
              <a:solidFill>
                <a:schemeClr val="tx1"/>
              </a:solidFill>
              <a:effectLst/>
              <a:latin typeface="+mn-lt"/>
              <a:ea typeface="+mn-ea"/>
              <a:cs typeface="+mn-cs"/>
            </a:endParaRPr>
          </a:p>
          <a:p>
            <a:pPr>
              <a:lnSpc>
                <a:spcPct val="115000"/>
              </a:lnSpc>
              <a:spcBef>
                <a:spcPts val="1500"/>
              </a:spcBef>
              <a:spcAft>
                <a:spcPts val="1500"/>
              </a:spcAft>
            </a:pPr>
            <a:r>
              <a:rPr lang="et-EE" sz="1200" b="1" i="0" kern="1200" dirty="0" err="1">
                <a:solidFill>
                  <a:schemeClr val="tx1"/>
                </a:solidFill>
                <a:effectLst/>
                <a:latin typeface="+mn-lt"/>
                <a:ea typeface="+mn-ea"/>
                <a:cs typeface="+mn-cs"/>
              </a:rPr>
              <a:t>But</a:t>
            </a:r>
            <a:r>
              <a:rPr lang="et-EE" sz="1200" b="1" i="0" kern="1200" dirty="0">
                <a:solidFill>
                  <a:schemeClr val="tx1"/>
                </a:solidFill>
                <a:effectLst/>
                <a:latin typeface="+mn-lt"/>
                <a:ea typeface="+mn-ea"/>
                <a:cs typeface="+mn-cs"/>
              </a:rPr>
              <a:t> h</a:t>
            </a:r>
            <a:r>
              <a:rPr lang="en-US" sz="1200" b="1" i="0" kern="1200" dirty="0">
                <a:solidFill>
                  <a:schemeClr val="tx1"/>
                </a:solidFill>
                <a:effectLst/>
                <a:latin typeface="+mn-lt"/>
                <a:ea typeface="+mn-ea"/>
                <a:cs typeface="+mn-cs"/>
              </a:rPr>
              <a:t>ow d</a:t>
            </a:r>
            <a:r>
              <a:rPr lang="et-EE" sz="1200" b="1" i="0" kern="1200" dirty="0">
                <a:solidFill>
                  <a:schemeClr val="tx1"/>
                </a:solidFill>
                <a:effectLst/>
                <a:latin typeface="+mn-lt"/>
                <a:ea typeface="+mn-ea"/>
                <a:cs typeface="+mn-cs"/>
              </a:rPr>
              <a:t>o </a:t>
            </a:r>
            <a:r>
              <a:rPr lang="en-US" sz="1200" b="1" i="0" kern="1200" dirty="0">
                <a:solidFill>
                  <a:schemeClr val="tx1"/>
                </a:solidFill>
                <a:effectLst/>
                <a:latin typeface="+mn-lt"/>
                <a:ea typeface="+mn-ea"/>
                <a:cs typeface="+mn-cs"/>
              </a:rPr>
              <a:t>we do it? </a:t>
            </a:r>
            <a:r>
              <a:rPr lang="et-EE" sz="1200" b="1" i="0" kern="1200" dirty="0" err="1">
                <a:solidFill>
                  <a:schemeClr val="tx1"/>
                </a:solidFill>
                <a:effectLst/>
                <a:latin typeface="+mn-lt"/>
                <a:ea typeface="+mn-ea"/>
                <a:cs typeface="+mn-cs"/>
              </a:rPr>
              <a:t>We’ve</a:t>
            </a:r>
            <a:r>
              <a:rPr lang="et-EE" sz="1200" b="1" i="0" kern="1200" dirty="0">
                <a:solidFill>
                  <a:schemeClr val="tx1"/>
                </a:solidFill>
                <a:effectLst/>
                <a:latin typeface="+mn-lt"/>
                <a:ea typeface="+mn-ea"/>
                <a:cs typeface="+mn-cs"/>
              </a:rPr>
              <a:t> </a:t>
            </a:r>
            <a:r>
              <a:rPr lang="et-EE" sz="1200" b="1" i="0" kern="1200" dirty="0" err="1">
                <a:solidFill>
                  <a:schemeClr val="tx1"/>
                </a:solidFill>
                <a:effectLst/>
                <a:latin typeface="+mn-lt"/>
                <a:ea typeface="+mn-ea"/>
                <a:cs typeface="+mn-cs"/>
              </a:rPr>
              <a:t>distilled</a:t>
            </a:r>
            <a:r>
              <a:rPr lang="et-EE" sz="1200" b="1" i="0" kern="1200" dirty="0">
                <a:solidFill>
                  <a:schemeClr val="tx1"/>
                </a:solidFill>
                <a:effectLst/>
                <a:latin typeface="+mn-lt"/>
                <a:ea typeface="+mn-ea"/>
                <a:cs typeface="+mn-cs"/>
              </a:rPr>
              <a:t> „</a:t>
            </a:r>
            <a:r>
              <a:rPr lang="et-EE" sz="1200" b="1" i="0" kern="1200" dirty="0" err="1">
                <a:solidFill>
                  <a:schemeClr val="tx1"/>
                </a:solidFill>
                <a:effectLst/>
                <a:latin typeface="+mn-lt"/>
                <a:ea typeface="+mn-ea"/>
                <a:cs typeface="+mn-cs"/>
              </a:rPr>
              <a:t>doing</a:t>
            </a:r>
            <a:r>
              <a:rPr lang="et-EE" sz="1200" b="1" i="0" kern="1200" dirty="0">
                <a:solidFill>
                  <a:schemeClr val="tx1"/>
                </a:solidFill>
                <a:effectLst/>
                <a:latin typeface="+mn-lt"/>
                <a:ea typeface="+mn-ea"/>
                <a:cs typeface="+mn-cs"/>
              </a:rPr>
              <a:t> </a:t>
            </a:r>
            <a:r>
              <a:rPr lang="et-EE" sz="1200" b="1" i="0" kern="1200" dirty="0" err="1">
                <a:solidFill>
                  <a:schemeClr val="tx1"/>
                </a:solidFill>
                <a:effectLst/>
                <a:latin typeface="+mn-lt"/>
                <a:ea typeface="+mn-ea"/>
                <a:cs typeface="+mn-cs"/>
              </a:rPr>
              <a:t>things</a:t>
            </a:r>
            <a:r>
              <a:rPr lang="et-EE" sz="1200" b="1" i="0" kern="1200" dirty="0">
                <a:solidFill>
                  <a:schemeClr val="tx1"/>
                </a:solidFill>
                <a:effectLst/>
                <a:latin typeface="+mn-lt"/>
                <a:ea typeface="+mn-ea"/>
                <a:cs typeface="+mn-cs"/>
              </a:rPr>
              <a:t> </a:t>
            </a:r>
            <a:r>
              <a:rPr lang="et-EE" sz="1200" b="1" i="0" kern="1200" dirty="0" err="1">
                <a:solidFill>
                  <a:schemeClr val="tx1"/>
                </a:solidFill>
                <a:effectLst/>
                <a:latin typeface="+mn-lt"/>
                <a:ea typeface="+mn-ea"/>
                <a:cs typeface="+mn-cs"/>
              </a:rPr>
              <a:t>the</a:t>
            </a:r>
            <a:r>
              <a:rPr lang="et-EE" sz="1200" b="1" i="0" kern="1200" dirty="0">
                <a:solidFill>
                  <a:schemeClr val="tx1"/>
                </a:solidFill>
                <a:effectLst/>
                <a:latin typeface="+mn-lt"/>
                <a:ea typeface="+mn-ea"/>
                <a:cs typeface="+mn-cs"/>
              </a:rPr>
              <a:t> Estonian </a:t>
            </a:r>
            <a:r>
              <a:rPr lang="et-EE" sz="1200" b="1" i="0" kern="1200" dirty="0" err="1">
                <a:solidFill>
                  <a:schemeClr val="tx1"/>
                </a:solidFill>
                <a:effectLst/>
                <a:latin typeface="+mn-lt"/>
                <a:ea typeface="+mn-ea"/>
                <a:cs typeface="+mn-cs"/>
              </a:rPr>
              <a:t>way</a:t>
            </a:r>
            <a:r>
              <a:rPr lang="et-EE" sz="1200" b="1" i="0" kern="1200" dirty="0">
                <a:solidFill>
                  <a:schemeClr val="tx1"/>
                </a:solidFill>
                <a:effectLst/>
                <a:latin typeface="+mn-lt"/>
                <a:ea typeface="+mn-ea"/>
                <a:cs typeface="+mn-cs"/>
              </a:rPr>
              <a:t>“ </a:t>
            </a:r>
            <a:r>
              <a:rPr lang="et-EE" sz="1200" b="1" i="0" kern="1200" dirty="0" err="1">
                <a:solidFill>
                  <a:schemeClr val="tx1"/>
                </a:solidFill>
                <a:effectLst/>
                <a:latin typeface="+mn-lt"/>
                <a:ea typeface="+mn-ea"/>
                <a:cs typeface="+mn-cs"/>
              </a:rPr>
              <a:t>into</a:t>
            </a:r>
            <a:r>
              <a:rPr lang="et-EE" sz="1200" b="1" i="0" kern="1200" dirty="0">
                <a:solidFill>
                  <a:schemeClr val="tx1"/>
                </a:solidFill>
                <a:effectLst/>
                <a:latin typeface="+mn-lt"/>
                <a:ea typeface="+mn-ea"/>
                <a:cs typeface="+mn-cs"/>
              </a:rPr>
              <a:t> 4 </a:t>
            </a:r>
            <a:r>
              <a:rPr lang="et-EE" sz="1200" b="1" i="0" kern="1200" dirty="0" err="1">
                <a:solidFill>
                  <a:schemeClr val="tx1"/>
                </a:solidFill>
                <a:effectLst/>
                <a:latin typeface="+mn-lt"/>
                <a:ea typeface="+mn-ea"/>
                <a:cs typeface="+mn-cs"/>
              </a:rPr>
              <a:t>core</a:t>
            </a:r>
            <a:r>
              <a:rPr lang="et-EE" sz="1200" b="1" i="0" kern="1200" dirty="0">
                <a:solidFill>
                  <a:schemeClr val="tx1"/>
                </a:solidFill>
                <a:effectLst/>
                <a:latin typeface="+mn-lt"/>
                <a:ea typeface="+mn-ea"/>
                <a:cs typeface="+mn-cs"/>
              </a:rPr>
              <a:t> </a:t>
            </a:r>
            <a:r>
              <a:rPr lang="et-EE" sz="1200" b="1" i="0" kern="1200" dirty="0" err="1">
                <a:solidFill>
                  <a:schemeClr val="tx1"/>
                </a:solidFill>
                <a:effectLst/>
                <a:latin typeface="+mn-lt"/>
                <a:ea typeface="+mn-ea"/>
                <a:cs typeface="+mn-cs"/>
              </a:rPr>
              <a:t>principles</a:t>
            </a:r>
            <a:endParaRPr lang="et-EE" sz="1200" b="1"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68AE5D-E79D-4A76-A586-FF472B6DED4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4178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First, </a:t>
            </a:r>
            <a:r>
              <a:rPr lang="en-US" sz="1200" b="0" i="0" kern="1200" dirty="0">
                <a:solidFill>
                  <a:schemeClr val="tx1"/>
                </a:solidFill>
                <a:effectLst/>
                <a:latin typeface="+mn-lt"/>
                <a:ea typeface="+mn-ea"/>
                <a:cs typeface="+mn-cs"/>
              </a:rPr>
              <a:t>we make a shortage an advantage. </a:t>
            </a:r>
            <a:endParaRPr lang="et-EE"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We don’t have many people </a:t>
            </a:r>
            <a:r>
              <a:rPr lang="et-EE" sz="1200" b="0" i="0" kern="1200" dirty="0" err="1">
                <a:solidFill>
                  <a:schemeClr val="tx1"/>
                </a:solidFill>
                <a:effectLst/>
                <a:latin typeface="+mn-lt"/>
                <a:ea typeface="+mn-ea"/>
                <a:cs typeface="+mn-cs"/>
              </a:rPr>
              <a:t>or</a:t>
            </a:r>
            <a:r>
              <a:rPr lang="et-EE" sz="1200" b="0" i="0" kern="1200" dirty="0">
                <a:solidFill>
                  <a:schemeClr val="tx1"/>
                </a:solidFill>
                <a:effectLst/>
                <a:latin typeface="+mn-lt"/>
                <a:ea typeface="+mn-ea"/>
                <a:cs typeface="+mn-cs"/>
              </a:rPr>
              <a:t> r</a:t>
            </a:r>
            <a:r>
              <a:rPr lang="en-US" sz="1200" b="0" i="0" kern="1200" dirty="0" err="1">
                <a:solidFill>
                  <a:schemeClr val="tx1"/>
                </a:solidFill>
                <a:effectLst/>
                <a:latin typeface="+mn-lt"/>
                <a:ea typeface="+mn-ea"/>
                <a:cs typeface="+mn-cs"/>
              </a:rPr>
              <a:t>esources</a:t>
            </a:r>
            <a:r>
              <a:rPr lang="en-US" sz="1200" b="0" i="0" kern="1200" dirty="0">
                <a:solidFill>
                  <a:schemeClr val="tx1"/>
                </a:solidFill>
                <a:effectLst/>
                <a:latin typeface="+mn-lt"/>
                <a:ea typeface="+mn-ea"/>
                <a:cs typeface="+mn-cs"/>
              </a:rPr>
              <a:t> in excess, so we must be innovative and clever. </a:t>
            </a:r>
            <a:endParaRPr lang="et-EE"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t-EE"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What do you do in such a situation? You must be inventive and smart. Education has always been the cornerstone of our society. </a:t>
            </a:r>
            <a:endParaRPr lang="et-EE"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It’s our only way to make ourselves bigger than we are. That’s how Estonia has managed to adapt, develop, and exceed expectations far beyond its size.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t-EE"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Estonian pupils receive </a:t>
            </a:r>
            <a:r>
              <a:rPr lang="et-EE" sz="1200" b="0" i="0" kern="1200" dirty="0" err="1">
                <a:solidFill>
                  <a:schemeClr val="tx1"/>
                </a:solidFill>
                <a:effectLst/>
                <a:latin typeface="+mn-lt"/>
                <a:ea typeface="+mn-ea"/>
                <a:cs typeface="+mn-cs"/>
              </a:rPr>
              <a:t>some</a:t>
            </a:r>
            <a:r>
              <a:rPr lang="en-US" sz="1200" b="0" i="0" kern="1200" dirty="0">
                <a:solidFill>
                  <a:schemeClr val="tx1"/>
                </a:solidFill>
                <a:effectLst/>
                <a:latin typeface="+mn-lt"/>
                <a:ea typeface="+mn-ea"/>
                <a:cs typeface="+mn-cs"/>
              </a:rPr>
              <a:t> of the best educations in the world, regardless of their location or social background. </a:t>
            </a:r>
            <a:endParaRPr lang="et-EE"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Thanks to that, our innovation is built on knowledge, high-end technologies, and the latest scientific developments. </a:t>
            </a:r>
            <a:endParaRPr lang="et-EE"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116695-799D-4B74-BF4F-6A094162D047}" type="slidenum">
              <a:rPr kumimoji="0" lang="et-E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t-E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88724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800" b="1" i="0" kern="1200" dirty="0">
                <a:solidFill>
                  <a:schemeClr val="tx1"/>
                </a:solidFill>
                <a:effectLst/>
                <a:latin typeface="+mn-lt"/>
                <a:ea typeface="+mn-ea"/>
                <a:cs typeface="+mn-cs"/>
              </a:rPr>
              <a:t>Fun facts: </a:t>
            </a:r>
            <a:r>
              <a:rPr lang="en-US" sz="1800" b="0" i="0" kern="1200" dirty="0">
                <a:solidFill>
                  <a:schemeClr val="tx1"/>
                </a:solidFill>
                <a:effectLst/>
                <a:latin typeface="+mn-lt"/>
                <a:ea typeface="+mn-ea"/>
                <a:cs typeface="+mn-cs"/>
              </a:rPr>
              <a:t> </a:t>
            </a:r>
          </a:p>
          <a:p>
            <a:pPr rtl="0" fontAlgn="base"/>
            <a:r>
              <a:rPr lang="en-US" sz="1800" b="0" i="0" kern="1200" dirty="0">
                <a:solidFill>
                  <a:schemeClr val="tx1"/>
                </a:solidFill>
                <a:effectLst/>
                <a:latin typeface="+mn-lt"/>
                <a:ea typeface="+mn-ea"/>
                <a:cs typeface="+mn-cs"/>
              </a:rPr>
              <a:t>Today, Estonia ranks alongside Finland and Singapore as one of the world's top educational systems. We are also number one globally in creative thinking and growth mindset. </a:t>
            </a:r>
            <a:endParaRPr lang="et-EE" sz="1800" b="0" i="0" kern="1200" dirty="0">
              <a:solidFill>
                <a:schemeClr val="tx1"/>
              </a:solidFill>
              <a:effectLst/>
              <a:latin typeface="+mn-lt"/>
              <a:ea typeface="+mn-ea"/>
              <a:cs typeface="+mn-cs"/>
            </a:endParaRPr>
          </a:p>
          <a:p>
            <a:pPr rtl="0" fontAlgn="base"/>
            <a:endParaRPr lang="en-US" sz="1800" b="0" i="0" kern="1200" dirty="0">
              <a:solidFill>
                <a:schemeClr val="tx1"/>
              </a:solidFill>
              <a:effectLst/>
              <a:latin typeface="+mn-lt"/>
              <a:ea typeface="+mn-ea"/>
              <a:cs typeface="+mn-cs"/>
            </a:endParaRPr>
          </a:p>
          <a:p>
            <a:pPr rtl="0" fontAlgn="base"/>
            <a:r>
              <a:rPr lang="en-US" sz="1800" b="0" i="0" kern="1200" dirty="0">
                <a:solidFill>
                  <a:schemeClr val="tx1"/>
                </a:solidFill>
                <a:effectLst/>
                <a:latin typeface="+mn-lt"/>
                <a:ea typeface="+mn-ea"/>
                <a:cs typeface="+mn-cs"/>
              </a:rPr>
              <a:t>Estonian innovation is driven not by scale, but by knowledge and science. Many enterprises use advanced technologies in medicine, energy, </a:t>
            </a:r>
            <a:r>
              <a:rPr lang="en-US" sz="1800" b="0" i="0" kern="1200" dirty="0" err="1">
                <a:solidFill>
                  <a:schemeClr val="tx1"/>
                </a:solidFill>
                <a:effectLst/>
                <a:latin typeface="+mn-lt"/>
                <a:ea typeface="+mn-ea"/>
                <a:cs typeface="+mn-cs"/>
              </a:rPr>
              <a:t>defence</a:t>
            </a:r>
            <a:r>
              <a:rPr lang="en-US" sz="1800" b="0" i="0" kern="1200" dirty="0">
                <a:solidFill>
                  <a:schemeClr val="tx1"/>
                </a:solidFill>
                <a:effectLst/>
                <a:latin typeface="+mn-lt"/>
                <a:ea typeface="+mn-ea"/>
                <a:cs typeface="+mn-cs"/>
              </a:rPr>
              <a:t>, and beyond. Our legendary startup ecosystem is possible for many reasons, but first and foremost because our national mindset mirrors the startup mindset: you constantly have to come up with something new and clever. </a:t>
            </a:r>
            <a:endParaRPr lang="et-EE" sz="1800" b="0" i="0" kern="1200" dirty="0">
              <a:solidFill>
                <a:schemeClr val="tx1"/>
              </a:solidFill>
              <a:effectLst/>
              <a:latin typeface="+mn-lt"/>
              <a:ea typeface="+mn-ea"/>
              <a:cs typeface="+mn-cs"/>
            </a:endParaRPr>
          </a:p>
          <a:p>
            <a:pPr rtl="0" fontAlgn="base"/>
            <a:endParaRPr lang="en-US" sz="1800" b="0" i="0" kern="1200" dirty="0">
              <a:solidFill>
                <a:schemeClr val="tx1"/>
              </a:solidFill>
              <a:effectLst/>
              <a:latin typeface="+mn-lt"/>
              <a:ea typeface="+mn-ea"/>
              <a:cs typeface="+mn-cs"/>
            </a:endParaRPr>
          </a:p>
          <a:p>
            <a:pPr rtl="0" fontAlgn="base"/>
            <a:r>
              <a:rPr lang="en-US" sz="1800" b="0" i="0" kern="1200" dirty="0">
                <a:solidFill>
                  <a:schemeClr val="tx1"/>
                </a:solidFill>
                <a:effectLst/>
                <a:latin typeface="+mn-lt"/>
                <a:ea typeface="+mn-ea"/>
                <a:cs typeface="+mn-cs"/>
              </a:rPr>
              <a:t>Being innovative, using knowledge and the latest scientific developments to create cutting-edge technologies, is a structure we’ve built since kindergarten, where 3- to 4-year-olds learn to read. It continues throughout the years, ensuring that Estonian pupils receive one of the best educations in the world, regardless of their location or social background. </a:t>
            </a:r>
            <a:endParaRPr lang="et-EE" sz="1800" b="0" i="0" kern="1200" dirty="0">
              <a:solidFill>
                <a:schemeClr val="tx1"/>
              </a:solidFill>
              <a:effectLst/>
              <a:latin typeface="+mn-lt"/>
              <a:ea typeface="+mn-ea"/>
              <a:cs typeface="+mn-cs"/>
            </a:endParaRPr>
          </a:p>
          <a:p>
            <a:pPr rtl="0" fontAlgn="base"/>
            <a:endParaRPr lang="en-US" sz="1800" b="0" i="0" kern="1200" dirty="0">
              <a:solidFill>
                <a:schemeClr val="tx1"/>
              </a:solidFill>
              <a:effectLst/>
              <a:latin typeface="+mn-lt"/>
              <a:ea typeface="+mn-ea"/>
              <a:cs typeface="+mn-cs"/>
            </a:endParaRPr>
          </a:p>
          <a:p>
            <a:pPr rtl="0" fontAlgn="base"/>
            <a:r>
              <a:rPr lang="en-US" sz="1800" b="0" i="0" kern="1200" dirty="0">
                <a:solidFill>
                  <a:schemeClr val="tx1"/>
                </a:solidFill>
                <a:effectLst/>
                <a:latin typeface="+mn-lt"/>
                <a:ea typeface="+mn-ea"/>
                <a:cs typeface="+mn-cs"/>
              </a:rPr>
              <a:t>The </a:t>
            </a:r>
            <a:r>
              <a:rPr lang="et-EE" sz="1800" b="0" i="0" kern="1200" dirty="0" err="1">
                <a:solidFill>
                  <a:schemeClr val="tx1"/>
                </a:solidFill>
                <a:effectLst/>
                <a:latin typeface="+mn-lt"/>
                <a:ea typeface="+mn-ea"/>
                <a:cs typeface="+mn-cs"/>
              </a:rPr>
              <a:t>world’s</a:t>
            </a:r>
            <a:r>
              <a:rPr lang="et-EE" sz="1800" b="0" i="0" kern="1200" dirty="0">
                <a:solidFill>
                  <a:schemeClr val="tx1"/>
                </a:solidFill>
                <a:effectLst/>
                <a:latin typeface="+mn-lt"/>
                <a:ea typeface="+mn-ea"/>
                <a:cs typeface="+mn-cs"/>
              </a:rPr>
              <a:t> </a:t>
            </a:r>
            <a:r>
              <a:rPr lang="en-US" sz="1800" b="0" i="0" kern="1200" dirty="0">
                <a:solidFill>
                  <a:schemeClr val="tx1"/>
                </a:solidFill>
                <a:effectLst/>
                <a:latin typeface="+mn-lt"/>
                <a:ea typeface="+mn-ea"/>
                <a:cs typeface="+mn-cs"/>
              </a:rPr>
              <a:t>fastest student formula car was built in Estonia. </a:t>
            </a:r>
            <a:endParaRPr lang="et-EE" sz="1800" b="0" i="0" kern="1200" dirty="0">
              <a:solidFill>
                <a:schemeClr val="tx1"/>
              </a:solidFill>
              <a:effectLst/>
              <a:latin typeface="+mn-lt"/>
              <a:ea typeface="+mn-ea"/>
              <a:cs typeface="+mn-cs"/>
            </a:endParaRPr>
          </a:p>
          <a:p>
            <a:pPr rtl="0" fontAlgn="base"/>
            <a:r>
              <a:rPr lang="en-US" sz="1800" b="0" i="0" kern="1200" dirty="0">
                <a:solidFill>
                  <a:schemeClr val="tx1"/>
                </a:solidFill>
                <a:effectLst/>
                <a:latin typeface="+mn-lt"/>
                <a:ea typeface="+mn-ea"/>
                <a:cs typeface="+mn-cs"/>
              </a:rPr>
              <a:t>Our students have even sent their own satellite into space</a:t>
            </a:r>
            <a:r>
              <a:rPr lang="et-EE" sz="1800" b="0" i="0" kern="1200" dirty="0">
                <a:solidFill>
                  <a:schemeClr val="tx1"/>
                </a:solidFill>
                <a:effectLst/>
                <a:latin typeface="+mn-lt"/>
                <a:ea typeface="+mn-ea"/>
                <a:cs typeface="+mn-cs"/>
              </a:rPr>
              <a:t> </a:t>
            </a:r>
            <a:r>
              <a:rPr lang="et-EE" sz="1800" b="0" i="0" kern="1200" dirty="0" err="1">
                <a:solidFill>
                  <a:schemeClr val="tx1"/>
                </a:solidFill>
                <a:effectLst/>
                <a:latin typeface="+mn-lt"/>
                <a:ea typeface="+mn-ea"/>
                <a:cs typeface="+mn-cs"/>
              </a:rPr>
              <a:t>through</a:t>
            </a:r>
            <a:r>
              <a:rPr lang="et-EE" sz="1800" b="0" i="0" kern="1200" dirty="0">
                <a:solidFill>
                  <a:schemeClr val="tx1"/>
                </a:solidFill>
                <a:effectLst/>
                <a:latin typeface="+mn-lt"/>
                <a:ea typeface="+mn-ea"/>
                <a:cs typeface="+mn-cs"/>
              </a:rPr>
              <a:t> </a:t>
            </a:r>
            <a:r>
              <a:rPr lang="et-EE" sz="1800" b="0" i="0" kern="1200" dirty="0" err="1">
                <a:solidFill>
                  <a:schemeClr val="tx1"/>
                </a:solidFill>
                <a:effectLst/>
                <a:latin typeface="+mn-lt"/>
                <a:ea typeface="+mn-ea"/>
                <a:cs typeface="+mn-cs"/>
              </a:rPr>
              <a:t>EstCUBE</a:t>
            </a:r>
            <a:r>
              <a:rPr lang="en-US" sz="1800" b="0" i="0" kern="1200" dirty="0">
                <a:solidFill>
                  <a:schemeClr val="tx1"/>
                </a:solidFill>
                <a:effectLst/>
                <a:latin typeface="+mn-lt"/>
                <a:ea typeface="+mn-ea"/>
                <a:cs typeface="+mn-cs"/>
              </a:rPr>
              <a:t>. </a:t>
            </a:r>
          </a:p>
        </p:txBody>
      </p:sp>
      <p:sp>
        <p:nvSpPr>
          <p:cNvPr id="4" name="Slide Number Placeholder 3"/>
          <p:cNvSpPr>
            <a:spLocks noGrp="1"/>
          </p:cNvSpPr>
          <p:nvPr>
            <p:ph type="sldNum" sz="quarter" idx="5"/>
          </p:nvPr>
        </p:nvSpPr>
        <p:spPr/>
        <p:txBody>
          <a:bodyPr/>
          <a:lstStyle/>
          <a:p>
            <a:fld id="{905D3CC1-999D-4C69-A5AD-E3FB9D73205D}" type="slidenum">
              <a:rPr lang="et-EE" smtClean="0"/>
              <a:t>5</a:t>
            </a:fld>
            <a:endParaRPr lang="et-EE"/>
          </a:p>
        </p:txBody>
      </p:sp>
    </p:spTree>
    <p:extLst>
      <p:ext uri="{BB962C8B-B14F-4D97-AF65-F5344CB8AC3E}">
        <p14:creationId xmlns:p14="http://schemas.microsoft.com/office/powerpoint/2010/main" val="36169089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1" i="0" kern="1200" dirty="0">
                <a:solidFill>
                  <a:schemeClr val="tx1"/>
                </a:solidFill>
                <a:effectLst/>
                <a:latin typeface="+mn-lt"/>
                <a:ea typeface="+mn-ea"/>
                <a:cs typeface="+mn-cs"/>
              </a:rPr>
              <a:t>Second.</a:t>
            </a:r>
            <a:r>
              <a:rPr lang="en-US" sz="1200" b="0" i="0" kern="1200" dirty="0">
                <a:solidFill>
                  <a:schemeClr val="tx1"/>
                </a:solidFill>
                <a:effectLst/>
                <a:latin typeface="+mn-lt"/>
                <a:ea typeface="+mn-ea"/>
                <a:cs typeface="+mn-cs"/>
              </a:rPr>
              <a:t> Do you know what the most common word in Estonia is? </a:t>
            </a:r>
            <a:endParaRPr lang="et-EE" sz="1200" b="0" i="0" kern="1200" dirty="0">
              <a:solidFill>
                <a:schemeClr val="tx1"/>
              </a:solidFill>
              <a:effectLst/>
              <a:latin typeface="+mn-lt"/>
              <a:ea typeface="+mn-ea"/>
              <a:cs typeface="+mn-cs"/>
            </a:endParaRPr>
          </a:p>
          <a:p>
            <a:pPr rtl="0" fontAlgn="base"/>
            <a:r>
              <a:rPr lang="en-US" sz="1200" b="0" i="0" kern="1200" dirty="0">
                <a:solidFill>
                  <a:schemeClr val="tx1"/>
                </a:solidFill>
                <a:effectLst/>
                <a:latin typeface="+mn-lt"/>
                <a:ea typeface="+mn-ea"/>
                <a:cs typeface="+mn-cs"/>
              </a:rPr>
              <a:t>It’s </a:t>
            </a:r>
            <a:r>
              <a:rPr lang="en-US" sz="1200" b="0" i="1" kern="1200" dirty="0">
                <a:solidFill>
                  <a:schemeClr val="tx1"/>
                </a:solidFill>
                <a:effectLst/>
                <a:latin typeface="+mn-lt"/>
                <a:ea typeface="+mn-ea"/>
                <a:cs typeface="+mn-cs"/>
              </a:rPr>
              <a:t>“norma</a:t>
            </a:r>
            <a:r>
              <a:rPr lang="et-EE" sz="1200" b="0" i="1" kern="1200" dirty="0">
                <a:solidFill>
                  <a:schemeClr val="tx1"/>
                </a:solidFill>
                <a:effectLst/>
                <a:latin typeface="+mn-lt"/>
                <a:ea typeface="+mn-ea"/>
                <a:cs typeface="+mn-cs"/>
              </a:rPr>
              <a:t>a</a:t>
            </a:r>
            <a:r>
              <a:rPr lang="en-US" sz="1200" b="0" i="1" kern="1200" dirty="0">
                <a:solidFill>
                  <a:schemeClr val="tx1"/>
                </a:solidFill>
                <a:effectLst/>
                <a:latin typeface="+mn-lt"/>
                <a:ea typeface="+mn-ea"/>
                <a:cs typeface="+mn-cs"/>
              </a:rPr>
              <a:t>l</a:t>
            </a:r>
            <a:r>
              <a:rPr lang="et-EE" sz="1200" b="0" i="1" kern="1200" dirty="0" err="1">
                <a:solidFill>
                  <a:schemeClr val="tx1"/>
                </a:solidFill>
                <a:effectLst/>
                <a:latin typeface="+mn-lt"/>
                <a:ea typeface="+mn-ea"/>
                <a:cs typeface="+mn-cs"/>
              </a:rPr>
              <a:t>ne</a:t>
            </a:r>
            <a:r>
              <a:rPr lang="en-US" sz="1200" b="0" i="1"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a:t>
            </a:r>
          </a:p>
          <a:p>
            <a:pPr rtl="0" fontAlgn="base"/>
            <a:endParaRPr lang="et-EE" sz="1200" b="0" i="0" kern="1200" dirty="0">
              <a:solidFill>
                <a:schemeClr val="tx1"/>
              </a:solidFill>
              <a:effectLst/>
              <a:latin typeface="+mn-lt"/>
              <a:ea typeface="+mn-ea"/>
              <a:cs typeface="+mn-cs"/>
            </a:endParaRPr>
          </a:p>
          <a:p>
            <a:pPr rtl="0" fontAlgn="base"/>
            <a:r>
              <a:rPr lang="en-US" sz="1200" b="0" i="0" kern="1200" dirty="0">
                <a:solidFill>
                  <a:schemeClr val="tx1"/>
                </a:solidFill>
                <a:effectLst/>
                <a:latin typeface="+mn-lt"/>
                <a:ea typeface="+mn-ea"/>
                <a:cs typeface="+mn-cs"/>
              </a:rPr>
              <a:t>“100% of Estonian public services are digital.” – “Norma</a:t>
            </a:r>
            <a:r>
              <a:rPr lang="et-EE" sz="1200" b="0" i="0" kern="1200" dirty="0">
                <a:solidFill>
                  <a:schemeClr val="tx1"/>
                </a:solidFill>
                <a:effectLst/>
                <a:latin typeface="+mn-lt"/>
                <a:ea typeface="+mn-ea"/>
                <a:cs typeface="+mn-cs"/>
              </a:rPr>
              <a:t>a</a:t>
            </a:r>
            <a:r>
              <a:rPr lang="en-US" sz="1200" b="0" i="0" kern="1200" dirty="0">
                <a:solidFill>
                  <a:schemeClr val="tx1"/>
                </a:solidFill>
                <a:effectLst/>
                <a:latin typeface="+mn-lt"/>
                <a:ea typeface="+mn-ea"/>
                <a:cs typeface="+mn-cs"/>
              </a:rPr>
              <a:t>l</a:t>
            </a:r>
            <a:r>
              <a:rPr lang="et-EE" sz="1200" b="0" i="0" kern="1200" dirty="0" err="1">
                <a:solidFill>
                  <a:schemeClr val="tx1"/>
                </a:solidFill>
                <a:effectLst/>
                <a:latin typeface="+mn-lt"/>
                <a:ea typeface="+mn-ea"/>
                <a:cs typeface="+mn-cs"/>
              </a:rPr>
              <a:t>ne</a:t>
            </a:r>
            <a:r>
              <a:rPr lang="en-US" sz="1200" b="0" i="0" kern="1200" dirty="0">
                <a:solidFill>
                  <a:schemeClr val="tx1"/>
                </a:solidFill>
                <a:effectLst/>
                <a:latin typeface="+mn-lt"/>
                <a:ea typeface="+mn-ea"/>
                <a:cs typeface="+mn-cs"/>
              </a:rPr>
              <a:t>.” </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“I can vote, </a:t>
            </a:r>
            <a:r>
              <a:rPr lang="et-EE" sz="1200" b="0" i="0" kern="1200" dirty="0" err="1">
                <a:solidFill>
                  <a:schemeClr val="tx1"/>
                </a:solidFill>
                <a:effectLst/>
                <a:latin typeface="+mn-lt"/>
                <a:ea typeface="+mn-ea"/>
                <a:cs typeface="+mn-cs"/>
              </a:rPr>
              <a:t>fill</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my</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prescription</a:t>
            </a:r>
            <a:r>
              <a:rPr lang="en-US"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or</a:t>
            </a:r>
            <a:r>
              <a:rPr lang="et-EE" sz="1200" b="0"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even get a divorce online.” – “Norma</a:t>
            </a:r>
            <a:r>
              <a:rPr lang="et-EE" sz="1200" b="0" i="0" kern="1200" dirty="0">
                <a:solidFill>
                  <a:schemeClr val="tx1"/>
                </a:solidFill>
                <a:effectLst/>
                <a:latin typeface="+mn-lt"/>
                <a:ea typeface="+mn-ea"/>
                <a:cs typeface="+mn-cs"/>
              </a:rPr>
              <a:t>a</a:t>
            </a:r>
            <a:r>
              <a:rPr lang="en-US" sz="1200" b="0" i="0" kern="1200" dirty="0">
                <a:solidFill>
                  <a:schemeClr val="tx1"/>
                </a:solidFill>
                <a:effectLst/>
                <a:latin typeface="+mn-lt"/>
                <a:ea typeface="+mn-ea"/>
                <a:cs typeface="+mn-cs"/>
              </a:rPr>
              <a:t>l</a:t>
            </a:r>
            <a:r>
              <a:rPr lang="et-EE" sz="1200" b="0" i="0" kern="1200" dirty="0" err="1">
                <a:solidFill>
                  <a:schemeClr val="tx1"/>
                </a:solidFill>
                <a:effectLst/>
                <a:latin typeface="+mn-lt"/>
                <a:ea typeface="+mn-ea"/>
                <a:cs typeface="+mn-cs"/>
              </a:rPr>
              <a:t>ne</a:t>
            </a:r>
            <a:r>
              <a:rPr lang="en-US" sz="1200" b="0" i="0" kern="1200" dirty="0">
                <a:solidFill>
                  <a:schemeClr val="tx1"/>
                </a:solidFill>
                <a:effectLst/>
                <a:latin typeface="+mn-lt"/>
                <a:ea typeface="+mn-ea"/>
                <a:cs typeface="+mn-cs"/>
              </a:rPr>
              <a:t>.” </a:t>
            </a:r>
            <a:endParaRPr lang="et-EE" sz="1200" b="0" i="0" kern="1200" dirty="0">
              <a:solidFill>
                <a:schemeClr val="tx1"/>
              </a:solidFill>
              <a:effectLst/>
              <a:latin typeface="+mn-lt"/>
              <a:ea typeface="+mn-ea"/>
              <a:cs typeface="+mn-cs"/>
            </a:endParaRPr>
          </a:p>
          <a:p>
            <a:pPr rtl="0" fontAlgn="base"/>
            <a:endParaRPr lang="en-US" sz="1200" b="0" i="0" kern="1200" dirty="0">
              <a:solidFill>
                <a:schemeClr val="tx1"/>
              </a:solidFill>
              <a:effectLst/>
              <a:latin typeface="+mn-lt"/>
              <a:ea typeface="+mn-ea"/>
              <a:cs typeface="+mn-cs"/>
            </a:endParaRPr>
          </a:p>
          <a:p>
            <a:pPr rtl="0" fontAlgn="base"/>
            <a:r>
              <a:rPr lang="et-EE" sz="1200" b="0" i="0" kern="1200" dirty="0">
                <a:solidFill>
                  <a:schemeClr val="tx1"/>
                </a:solidFill>
                <a:effectLst/>
                <a:latin typeface="+mn-lt"/>
                <a:ea typeface="+mn-ea"/>
                <a:cs typeface="+mn-cs"/>
              </a:rPr>
              <a:t>E</a:t>
            </a:r>
            <a:r>
              <a:rPr lang="en-US" sz="1200" b="0" i="0" kern="1200" dirty="0" err="1">
                <a:solidFill>
                  <a:schemeClr val="tx1"/>
                </a:solidFill>
                <a:effectLst/>
                <a:latin typeface="+mn-lt"/>
                <a:ea typeface="+mn-ea"/>
                <a:cs typeface="+mn-cs"/>
              </a:rPr>
              <a:t>stonians</a:t>
            </a:r>
            <a:r>
              <a:rPr lang="en-US" sz="1200" b="0" i="0" kern="1200" dirty="0">
                <a:solidFill>
                  <a:schemeClr val="tx1"/>
                </a:solidFill>
                <a:effectLst/>
                <a:latin typeface="+mn-lt"/>
                <a:ea typeface="+mn-ea"/>
                <a:cs typeface="+mn-cs"/>
              </a:rPr>
              <a:t> are driven by discontent, but it is not an opposing force; it’s our driving force. </a:t>
            </a:r>
            <a:endParaRPr lang="et-EE" sz="1200" b="0" i="0" kern="1200" dirty="0">
              <a:solidFill>
                <a:schemeClr val="tx1"/>
              </a:solidFill>
              <a:effectLst/>
              <a:latin typeface="+mn-lt"/>
              <a:ea typeface="+mn-ea"/>
              <a:cs typeface="+mn-cs"/>
            </a:endParaRPr>
          </a:p>
          <a:p>
            <a:pPr rtl="0" fontAlgn="base"/>
            <a:r>
              <a:rPr lang="en-US" sz="1200" b="0" i="0" kern="1200" dirty="0">
                <a:solidFill>
                  <a:schemeClr val="tx1"/>
                </a:solidFill>
                <a:effectLst/>
                <a:latin typeface="+mn-lt"/>
                <a:ea typeface="+mn-ea"/>
                <a:cs typeface="+mn-cs"/>
              </a:rPr>
              <a:t>We don’t see obstacles; we look for solutions. We’re not frustrated but motivated. We have a growth mindset. </a:t>
            </a:r>
          </a:p>
          <a:p>
            <a:pPr rtl="0" fontAlgn="base"/>
            <a:endParaRPr lang="et-EE" sz="1200" b="0" i="0" kern="1200" dirty="0">
              <a:solidFill>
                <a:schemeClr val="tx1"/>
              </a:solidFill>
              <a:effectLst/>
              <a:latin typeface="+mn-lt"/>
              <a:ea typeface="+mn-ea"/>
              <a:cs typeface="+mn-cs"/>
            </a:endParaRPr>
          </a:p>
          <a:p>
            <a:pPr rtl="0" fontAlgn="base"/>
            <a:r>
              <a:rPr lang="en-US" sz="1200" b="0" i="0" kern="1200" dirty="0">
                <a:solidFill>
                  <a:schemeClr val="tx1"/>
                </a:solidFill>
                <a:effectLst/>
                <a:latin typeface="+mn-lt"/>
                <a:ea typeface="+mn-ea"/>
                <a:cs typeface="+mn-cs"/>
              </a:rPr>
              <a:t>That’s also where creativity kicks in. It starts in our educational system. </a:t>
            </a:r>
            <a:endParaRPr lang="et-EE" sz="1200" b="0" i="0" kern="1200" dirty="0">
              <a:solidFill>
                <a:schemeClr val="tx1"/>
              </a:solidFill>
              <a:effectLst/>
              <a:latin typeface="+mn-lt"/>
              <a:ea typeface="+mn-ea"/>
              <a:cs typeface="+mn-cs"/>
            </a:endParaRPr>
          </a:p>
          <a:p>
            <a:pPr rtl="0" fontAlgn="base"/>
            <a:r>
              <a:rPr lang="en-US" sz="1200" b="0" i="0" kern="1200" dirty="0">
                <a:solidFill>
                  <a:schemeClr val="tx1"/>
                </a:solidFill>
                <a:effectLst/>
                <a:latin typeface="+mn-lt"/>
                <a:ea typeface="+mn-ea"/>
                <a:cs typeface="+mn-cs"/>
              </a:rPr>
              <a:t>Our teachers are very independent with no unnecessary restrictions. </a:t>
            </a:r>
            <a:endParaRPr lang="et-EE" sz="1200" b="0" i="0" kern="1200" dirty="0">
              <a:solidFill>
                <a:schemeClr val="tx1"/>
              </a:solidFill>
              <a:effectLst/>
              <a:latin typeface="+mn-lt"/>
              <a:ea typeface="+mn-ea"/>
              <a:cs typeface="+mn-cs"/>
            </a:endParaRPr>
          </a:p>
          <a:p>
            <a:pPr rtl="0" fontAlgn="base"/>
            <a:r>
              <a:rPr lang="en-US" sz="1200" b="0" i="0" kern="1200" dirty="0">
                <a:solidFill>
                  <a:schemeClr val="tx1"/>
                </a:solidFill>
                <a:effectLst/>
                <a:latin typeface="+mn-lt"/>
                <a:ea typeface="+mn-ea"/>
                <a:cs typeface="+mn-cs"/>
              </a:rPr>
              <a:t>Therefore, they must and can be creative, devising their own solutions.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116695-799D-4B74-BF4F-6A094162D047}" type="slidenum">
              <a:rPr kumimoji="0" lang="et-E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t-E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389841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t-EE" sz="1200" b="1" i="0" kern="1200" dirty="0" err="1">
                <a:solidFill>
                  <a:schemeClr val="tx1"/>
                </a:solidFill>
                <a:effectLst/>
                <a:latin typeface="+mn-lt"/>
                <a:ea typeface="+mn-ea"/>
                <a:cs typeface="+mn-cs"/>
              </a:rPr>
              <a:t>How</a:t>
            </a:r>
            <a:r>
              <a:rPr lang="et-EE" sz="1200" b="1" i="0" kern="1200" dirty="0">
                <a:solidFill>
                  <a:schemeClr val="tx1"/>
                </a:solidFill>
                <a:effectLst/>
                <a:latin typeface="+mn-lt"/>
                <a:ea typeface="+mn-ea"/>
                <a:cs typeface="+mn-cs"/>
              </a:rPr>
              <a:t> </a:t>
            </a:r>
            <a:r>
              <a:rPr lang="et-EE" sz="1200" b="1" i="0" kern="1200" dirty="0" err="1">
                <a:solidFill>
                  <a:schemeClr val="tx1"/>
                </a:solidFill>
                <a:effectLst/>
                <a:latin typeface="+mn-lt"/>
                <a:ea typeface="+mn-ea"/>
                <a:cs typeface="+mn-cs"/>
              </a:rPr>
              <a:t>does</a:t>
            </a:r>
            <a:r>
              <a:rPr lang="et-EE" sz="1200" b="1" i="0" kern="1200" dirty="0">
                <a:solidFill>
                  <a:schemeClr val="tx1"/>
                </a:solidFill>
                <a:effectLst/>
                <a:latin typeface="+mn-lt"/>
                <a:ea typeface="+mn-ea"/>
                <a:cs typeface="+mn-cs"/>
              </a:rPr>
              <a:t> </a:t>
            </a:r>
            <a:r>
              <a:rPr lang="et-EE" sz="1200" b="1" i="0" kern="1200" dirty="0" err="1">
                <a:solidFill>
                  <a:schemeClr val="tx1"/>
                </a:solidFill>
                <a:effectLst/>
                <a:latin typeface="+mn-lt"/>
                <a:ea typeface="+mn-ea"/>
                <a:cs typeface="+mn-cs"/>
              </a:rPr>
              <a:t>this</a:t>
            </a:r>
            <a:r>
              <a:rPr lang="et-EE" sz="1200" b="1" i="0" kern="1200" dirty="0">
                <a:solidFill>
                  <a:schemeClr val="tx1"/>
                </a:solidFill>
                <a:effectLst/>
                <a:latin typeface="+mn-lt"/>
                <a:ea typeface="+mn-ea"/>
                <a:cs typeface="+mn-cs"/>
              </a:rPr>
              <a:t> </a:t>
            </a:r>
            <a:r>
              <a:rPr lang="et-EE" sz="1200" b="1" i="0" kern="1200" dirty="0" err="1">
                <a:solidFill>
                  <a:schemeClr val="tx1"/>
                </a:solidFill>
                <a:effectLst/>
                <a:latin typeface="+mn-lt"/>
                <a:ea typeface="+mn-ea"/>
                <a:cs typeface="+mn-cs"/>
              </a:rPr>
              <a:t>digital</a:t>
            </a:r>
            <a:r>
              <a:rPr lang="et-EE" sz="1200" b="1" i="0" kern="1200" dirty="0">
                <a:solidFill>
                  <a:schemeClr val="tx1"/>
                </a:solidFill>
                <a:effectLst/>
                <a:latin typeface="+mn-lt"/>
                <a:ea typeface="+mn-ea"/>
                <a:cs typeface="+mn-cs"/>
              </a:rPr>
              <a:t> </a:t>
            </a:r>
            <a:r>
              <a:rPr lang="et-EE" sz="1200" b="1" i="0" kern="1200" dirty="0" err="1">
                <a:solidFill>
                  <a:schemeClr val="tx1"/>
                </a:solidFill>
                <a:effectLst/>
                <a:latin typeface="+mn-lt"/>
                <a:ea typeface="+mn-ea"/>
                <a:cs typeface="+mn-cs"/>
              </a:rPr>
              <a:t>discontentment</a:t>
            </a:r>
            <a:r>
              <a:rPr lang="et-EE" sz="1200" b="1" i="0" kern="1200" dirty="0">
                <a:solidFill>
                  <a:schemeClr val="tx1"/>
                </a:solidFill>
                <a:effectLst/>
                <a:latin typeface="+mn-lt"/>
                <a:ea typeface="+mn-ea"/>
                <a:cs typeface="+mn-cs"/>
              </a:rPr>
              <a:t> look </a:t>
            </a:r>
            <a:r>
              <a:rPr lang="et-EE" sz="1200" b="1" i="0" kern="1200" dirty="0" err="1">
                <a:solidFill>
                  <a:schemeClr val="tx1"/>
                </a:solidFill>
                <a:effectLst/>
                <a:latin typeface="+mn-lt"/>
                <a:ea typeface="+mn-ea"/>
                <a:cs typeface="+mn-cs"/>
              </a:rPr>
              <a:t>like</a:t>
            </a:r>
            <a:r>
              <a:rPr lang="et-EE" sz="1200" b="1" i="0" kern="1200" dirty="0">
                <a:solidFill>
                  <a:schemeClr val="tx1"/>
                </a:solidFill>
                <a:effectLst/>
                <a:latin typeface="+mn-lt"/>
                <a:ea typeface="+mn-ea"/>
                <a:cs typeface="+mn-cs"/>
              </a:rPr>
              <a:t>?</a:t>
            </a:r>
          </a:p>
          <a:p>
            <a:pPr rtl="0" fontAlgn="base"/>
            <a:endParaRPr lang="en-US" sz="1200" b="0" i="0" kern="1200" dirty="0">
              <a:solidFill>
                <a:schemeClr val="tx1"/>
              </a:solidFill>
              <a:effectLst/>
              <a:latin typeface="+mn-lt"/>
              <a:ea typeface="+mn-ea"/>
              <a:cs typeface="+mn-cs"/>
            </a:endParaRPr>
          </a:p>
          <a:p>
            <a:pPr rtl="0" fontAlgn="base"/>
            <a:r>
              <a:rPr lang="en-US" sz="1200" b="0" i="0" kern="1200" dirty="0">
                <a:solidFill>
                  <a:schemeClr val="tx1"/>
                </a:solidFill>
                <a:effectLst/>
                <a:latin typeface="+mn-lt"/>
                <a:ea typeface="+mn-ea"/>
                <a:cs typeface="+mn-cs"/>
              </a:rPr>
              <a:t>We have a website where people can propose ideas, start petitions, and engage in discussions. </a:t>
            </a:r>
            <a:endParaRPr lang="et-EE" sz="1200" b="0" i="0" kern="1200" dirty="0">
              <a:solidFill>
                <a:schemeClr val="tx1"/>
              </a:solidFill>
              <a:effectLst/>
              <a:latin typeface="+mn-lt"/>
              <a:ea typeface="+mn-ea"/>
              <a:cs typeface="+mn-cs"/>
            </a:endParaRPr>
          </a:p>
          <a:p>
            <a:pPr rtl="0" fontAlgn="base"/>
            <a:r>
              <a:rPr lang="en-US" sz="1200" b="0" i="0" kern="1200" dirty="0">
                <a:solidFill>
                  <a:schemeClr val="tx1"/>
                </a:solidFill>
                <a:effectLst/>
                <a:latin typeface="+mn-lt"/>
                <a:ea typeface="+mn-ea"/>
                <a:cs typeface="+mn-cs"/>
              </a:rPr>
              <a:t>If you gather more than 1,000 signatures, the Parliament must discuss your concern. That’s how closely people are involved in governance and decision-making in Estonia. </a:t>
            </a:r>
          </a:p>
          <a:p>
            <a:pPr rtl="0" fontAlgn="base"/>
            <a:endParaRPr lang="et-EE" sz="1200" b="0" i="0" kern="1200" dirty="0">
              <a:solidFill>
                <a:schemeClr val="tx1"/>
              </a:solidFill>
              <a:effectLst/>
              <a:latin typeface="+mn-lt"/>
              <a:ea typeface="+mn-ea"/>
              <a:cs typeface="+mn-cs"/>
            </a:endParaRPr>
          </a:p>
          <a:p>
            <a:pPr rtl="0" fontAlgn="base"/>
            <a:r>
              <a:rPr lang="en-US" sz="1200" b="0" i="0" kern="1200" dirty="0">
                <a:solidFill>
                  <a:schemeClr val="tx1"/>
                </a:solidFill>
                <a:effectLst/>
                <a:latin typeface="+mn-lt"/>
                <a:ea typeface="+mn-ea"/>
                <a:cs typeface="+mn-cs"/>
              </a:rPr>
              <a:t>Estonia was the first country in the world to implement </a:t>
            </a:r>
            <a:r>
              <a:rPr lang="en-US" sz="1200" b="0" i="0" kern="1200" dirty="0" err="1">
                <a:solidFill>
                  <a:schemeClr val="tx1"/>
                </a:solidFill>
                <a:effectLst/>
                <a:latin typeface="+mn-lt"/>
                <a:ea typeface="+mn-ea"/>
                <a:cs typeface="+mn-cs"/>
              </a:rPr>
              <a:t>i</a:t>
            </a:r>
            <a:r>
              <a:rPr lang="en-US" sz="1200" b="0" i="0" kern="1200" dirty="0">
                <a:solidFill>
                  <a:schemeClr val="tx1"/>
                </a:solidFill>
                <a:effectLst/>
                <a:latin typeface="+mn-lt"/>
                <a:ea typeface="+mn-ea"/>
                <a:cs typeface="+mn-cs"/>
              </a:rPr>
              <a:t>-Voting. Over the past 20 years, it has been closely monitored to such an extent that the system is now bulletproof and widely trusted. Last time, more than half of voters cast their votes online from their summer cottages or other remote locations. </a:t>
            </a:r>
            <a:endParaRPr lang="et-EE" sz="1200" b="0" i="0" kern="1200" dirty="0">
              <a:solidFill>
                <a:schemeClr val="tx1"/>
              </a:solidFill>
              <a:effectLst/>
              <a:latin typeface="+mn-lt"/>
              <a:ea typeface="+mn-ea"/>
              <a:cs typeface="+mn-cs"/>
            </a:endParaRPr>
          </a:p>
          <a:p>
            <a:pPr rtl="0" fontAlgn="base"/>
            <a:endParaRPr lang="en-US" sz="1200" b="0" i="0" kern="1200" dirty="0">
              <a:solidFill>
                <a:schemeClr val="tx1"/>
              </a:solidFill>
              <a:effectLst/>
              <a:latin typeface="+mn-lt"/>
              <a:ea typeface="+mn-ea"/>
              <a:cs typeface="+mn-cs"/>
            </a:endParaRPr>
          </a:p>
          <a:p>
            <a:pPr rtl="0" fontAlgn="base"/>
            <a:r>
              <a:rPr lang="en-US" sz="1200" b="0" i="0" kern="1200" dirty="0">
                <a:solidFill>
                  <a:schemeClr val="tx1"/>
                </a:solidFill>
                <a:effectLst/>
                <a:latin typeface="+mn-lt"/>
                <a:ea typeface="+mn-ea"/>
                <a:cs typeface="+mn-cs"/>
              </a:rPr>
              <a:t>Thanks to our digital signature, we save 2% of GDP</a:t>
            </a:r>
            <a:r>
              <a:rPr lang="et-EE" sz="1200" b="0" i="0" kern="1200" dirty="0">
                <a:solidFill>
                  <a:schemeClr val="tx1"/>
                </a:solidFill>
                <a:effectLst/>
                <a:latin typeface="+mn-lt"/>
                <a:ea typeface="+mn-ea"/>
                <a:cs typeface="+mn-cs"/>
              </a:rPr>
              <a:t> and </a:t>
            </a:r>
            <a:r>
              <a:rPr lang="et-EE" sz="1200" b="0" i="0" kern="1200" dirty="0" err="1">
                <a:solidFill>
                  <a:schemeClr val="tx1"/>
                </a:solidFill>
                <a:effectLst/>
                <a:latin typeface="+mn-lt"/>
                <a:ea typeface="+mn-ea"/>
                <a:cs typeface="+mn-cs"/>
              </a:rPr>
              <a:t>years</a:t>
            </a:r>
            <a:r>
              <a:rPr lang="et-EE" sz="1200" b="0" i="0" kern="1200" dirty="0">
                <a:solidFill>
                  <a:schemeClr val="tx1"/>
                </a:solidFill>
                <a:effectLst/>
                <a:latin typeface="+mn-lt"/>
                <a:ea typeface="+mn-ea"/>
                <a:cs typeface="+mn-cs"/>
              </a:rPr>
              <a:t> of </a:t>
            </a:r>
            <a:r>
              <a:rPr lang="et-EE" sz="1200" b="0" i="0" kern="1200" dirty="0" err="1">
                <a:solidFill>
                  <a:schemeClr val="tx1"/>
                </a:solidFill>
                <a:effectLst/>
                <a:latin typeface="+mn-lt"/>
                <a:ea typeface="+mn-ea"/>
                <a:cs typeface="+mn-cs"/>
              </a:rPr>
              <a:t>our</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lives</a:t>
            </a:r>
            <a:r>
              <a:rPr lang="en-US" sz="1200" b="0" i="0" kern="1200" dirty="0">
                <a:solidFill>
                  <a:schemeClr val="tx1"/>
                </a:solidFill>
                <a:effectLst/>
                <a:latin typeface="+mn-lt"/>
                <a:ea typeface="+mn-ea"/>
                <a:cs typeface="+mn-cs"/>
              </a:rPr>
              <a:t>. It’s not paper or ink we save; it’s time! </a:t>
            </a:r>
          </a:p>
        </p:txBody>
      </p:sp>
      <p:sp>
        <p:nvSpPr>
          <p:cNvPr id="4" name="Slide Number Placeholder 3"/>
          <p:cNvSpPr>
            <a:spLocks noGrp="1"/>
          </p:cNvSpPr>
          <p:nvPr>
            <p:ph type="sldNum" sz="quarter" idx="5"/>
          </p:nvPr>
        </p:nvSpPr>
        <p:spPr/>
        <p:txBody>
          <a:bodyPr/>
          <a:lstStyle/>
          <a:p>
            <a:fld id="{EC68AE5D-E79D-4A76-A586-FF472B6DED4B}" type="slidenum">
              <a:rPr lang="en-US" smtClean="0"/>
              <a:t>7</a:t>
            </a:fld>
            <a:endParaRPr lang="en-US"/>
          </a:p>
        </p:txBody>
      </p:sp>
    </p:spTree>
    <p:extLst>
      <p:ext uri="{BB962C8B-B14F-4D97-AF65-F5344CB8AC3E}">
        <p14:creationId xmlns:p14="http://schemas.microsoft.com/office/powerpoint/2010/main" val="12154457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1" i="0" kern="1200" dirty="0">
                <a:solidFill>
                  <a:schemeClr val="tx1"/>
                </a:solidFill>
                <a:effectLst/>
                <a:latin typeface="+mn-lt"/>
                <a:ea typeface="+mn-ea"/>
                <a:cs typeface="+mn-cs"/>
              </a:rPr>
              <a:t>Third principle. </a:t>
            </a:r>
            <a:r>
              <a:rPr lang="en-US" sz="1200" b="0" i="0" kern="1200" dirty="0">
                <a:solidFill>
                  <a:schemeClr val="tx1"/>
                </a:solidFill>
                <a:effectLst/>
                <a:latin typeface="+mn-lt"/>
                <a:ea typeface="+mn-ea"/>
                <a:cs typeface="+mn-cs"/>
              </a:rPr>
              <a:t>Have a heart and backbone – yet be adaptable. </a:t>
            </a:r>
            <a:endParaRPr lang="et-EE" sz="1200" b="0" i="0" kern="1200" dirty="0">
              <a:solidFill>
                <a:schemeClr val="tx1"/>
              </a:solidFill>
              <a:effectLst/>
              <a:latin typeface="+mn-lt"/>
              <a:ea typeface="+mn-ea"/>
              <a:cs typeface="+mn-cs"/>
            </a:endParaRPr>
          </a:p>
          <a:p>
            <a:pPr rtl="0" fontAlgn="base"/>
            <a:endParaRPr lang="et-EE" sz="1200" b="0" i="0" kern="1200" dirty="0">
              <a:solidFill>
                <a:schemeClr val="tx1"/>
              </a:solidFill>
              <a:effectLst/>
              <a:latin typeface="+mn-lt"/>
              <a:ea typeface="+mn-ea"/>
              <a:cs typeface="+mn-cs"/>
            </a:endParaRPr>
          </a:p>
          <a:p>
            <a:pPr rtl="0" fontAlgn="base"/>
            <a:r>
              <a:rPr lang="en-US" sz="1200" b="0" i="0" kern="1200" dirty="0">
                <a:solidFill>
                  <a:schemeClr val="tx1"/>
                </a:solidFill>
                <a:effectLst/>
                <a:latin typeface="+mn-lt"/>
                <a:ea typeface="+mn-ea"/>
                <a:cs typeface="+mn-cs"/>
              </a:rPr>
              <a:t>Big nations have the luxury of having time and being comfortable sometimes, because they know nothing bad will happen. They will not disappear. </a:t>
            </a:r>
          </a:p>
          <a:p>
            <a:pPr rtl="0" fontAlgn="base"/>
            <a:r>
              <a:rPr lang="en-US" sz="1200" b="0" i="0" kern="1200" dirty="0">
                <a:solidFill>
                  <a:schemeClr val="tx1"/>
                </a:solidFill>
                <a:effectLst/>
                <a:latin typeface="+mn-lt"/>
                <a:ea typeface="+mn-ea"/>
                <a:cs typeface="+mn-cs"/>
              </a:rPr>
              <a:t>That’s not the case for Estonia. If we are slow, complacent, or talk without delivering, we cease to exist. </a:t>
            </a:r>
            <a:endParaRPr lang="et-EE" sz="1200" b="0" i="0" kern="1200" dirty="0">
              <a:solidFill>
                <a:schemeClr val="tx1"/>
              </a:solidFill>
              <a:effectLst/>
              <a:latin typeface="+mn-lt"/>
              <a:ea typeface="+mn-ea"/>
              <a:cs typeface="+mn-cs"/>
            </a:endParaRPr>
          </a:p>
          <a:p>
            <a:pPr rtl="0" fontAlgn="base"/>
            <a:endParaRPr lang="et-EE" sz="1200" b="0" i="0" kern="1200" dirty="0">
              <a:solidFill>
                <a:schemeClr val="tx1"/>
              </a:solidFill>
              <a:effectLst/>
              <a:latin typeface="+mn-lt"/>
              <a:ea typeface="+mn-ea"/>
              <a:cs typeface="+mn-cs"/>
            </a:endParaRPr>
          </a:p>
          <a:p>
            <a:pPr rtl="0" fontAlgn="base"/>
            <a:r>
              <a:rPr lang="en-US" sz="1200" b="0" i="0" kern="1200" dirty="0" err="1">
                <a:solidFill>
                  <a:schemeClr val="tx1"/>
                </a:solidFill>
                <a:effectLst/>
                <a:latin typeface="+mn-lt"/>
                <a:ea typeface="+mn-ea"/>
                <a:cs typeface="+mn-cs"/>
              </a:rPr>
              <a:t>Digitalisation</a:t>
            </a:r>
            <a:r>
              <a:rPr lang="en-US" sz="1200" b="0" i="0" kern="1200" dirty="0">
                <a:solidFill>
                  <a:schemeClr val="tx1"/>
                </a:solidFill>
                <a:effectLst/>
                <a:latin typeface="+mn-lt"/>
                <a:ea typeface="+mn-ea"/>
                <a:cs typeface="+mn-cs"/>
              </a:rPr>
              <a:t> for us is existential. We must grow and innovate.  </a:t>
            </a:r>
            <a:endParaRPr lang="et-EE" sz="1200" b="0" i="0" kern="1200" dirty="0">
              <a:solidFill>
                <a:schemeClr val="tx1"/>
              </a:solidFill>
              <a:effectLst/>
              <a:latin typeface="+mn-lt"/>
              <a:ea typeface="+mn-ea"/>
              <a:cs typeface="+mn-cs"/>
            </a:endParaRPr>
          </a:p>
          <a:p>
            <a:pPr rtl="0" fontAlgn="base"/>
            <a:endParaRPr lang="en-US" sz="1200" b="0" i="0" kern="1200" dirty="0">
              <a:solidFill>
                <a:schemeClr val="tx1"/>
              </a:solidFill>
              <a:effectLst/>
              <a:latin typeface="+mn-lt"/>
              <a:ea typeface="+mn-ea"/>
              <a:cs typeface="+mn-cs"/>
            </a:endParaRPr>
          </a:p>
          <a:p>
            <a:pPr rtl="0" fontAlgn="base"/>
            <a:r>
              <a:rPr lang="en-US" sz="1200" b="0" i="0" kern="1200" dirty="0">
                <a:solidFill>
                  <a:schemeClr val="tx1"/>
                </a:solidFill>
                <a:effectLst/>
                <a:latin typeface="+mn-lt"/>
                <a:ea typeface="+mn-ea"/>
                <a:cs typeface="+mn-cs"/>
              </a:rPr>
              <a:t>At the same time, we’re ready to adapt. We’re like a fishing boat among large tankers. </a:t>
            </a:r>
            <a:endParaRPr lang="et-EE" sz="1200" b="0" i="0" kern="1200" dirty="0">
              <a:solidFill>
                <a:schemeClr val="tx1"/>
              </a:solidFill>
              <a:effectLst/>
              <a:latin typeface="+mn-lt"/>
              <a:ea typeface="+mn-ea"/>
              <a:cs typeface="+mn-cs"/>
            </a:endParaRPr>
          </a:p>
          <a:p>
            <a:pPr rtl="0" fontAlgn="base"/>
            <a:r>
              <a:rPr lang="en-US" sz="1200" b="0" i="0" kern="1200" dirty="0">
                <a:solidFill>
                  <a:schemeClr val="tx1"/>
                </a:solidFill>
                <a:effectLst/>
                <a:latin typeface="+mn-lt"/>
                <a:ea typeface="+mn-ea"/>
                <a:cs typeface="+mn-cs"/>
              </a:rPr>
              <a:t>To </a:t>
            </a:r>
            <a:r>
              <a:rPr lang="en-US" sz="1200" b="0" i="0" kern="1200" dirty="0" err="1">
                <a:solidFill>
                  <a:schemeClr val="tx1"/>
                </a:solidFill>
                <a:effectLst/>
                <a:latin typeface="+mn-lt"/>
                <a:ea typeface="+mn-ea"/>
                <a:cs typeface="+mn-cs"/>
              </a:rPr>
              <a:t>manoeuvre</a:t>
            </a:r>
            <a:r>
              <a:rPr lang="en-US" sz="1200" b="0" i="0" kern="1200" dirty="0">
                <a:solidFill>
                  <a:schemeClr val="tx1"/>
                </a:solidFill>
                <a:effectLst/>
                <a:latin typeface="+mn-lt"/>
                <a:ea typeface="+mn-ea"/>
                <a:cs typeface="+mn-cs"/>
              </a:rPr>
              <a:t>, those tankers need space, infrastructure, negotiations, and, most of all, time. </a:t>
            </a:r>
            <a:endParaRPr lang="et-EE" sz="1200" b="0" i="0" kern="1200" dirty="0">
              <a:solidFill>
                <a:schemeClr val="tx1"/>
              </a:solidFill>
              <a:effectLst/>
              <a:latin typeface="+mn-lt"/>
              <a:ea typeface="+mn-ea"/>
              <a:cs typeface="+mn-cs"/>
            </a:endParaRPr>
          </a:p>
          <a:p>
            <a:pPr rtl="0" fontAlgn="base"/>
            <a:r>
              <a:rPr lang="en-US" sz="1200" b="0" i="0" kern="1200" dirty="0">
                <a:solidFill>
                  <a:schemeClr val="tx1"/>
                </a:solidFill>
                <a:effectLst/>
                <a:latin typeface="+mn-lt"/>
                <a:ea typeface="+mn-ea"/>
                <a:cs typeface="+mn-cs"/>
              </a:rPr>
              <a:t>Fishing boats need only two seconds and a pair of hands to change direction 180 degrees. </a:t>
            </a:r>
            <a:endParaRPr lang="et-EE" sz="1200" b="0" i="0" kern="1200" dirty="0">
              <a:solidFill>
                <a:schemeClr val="tx1"/>
              </a:solidFill>
              <a:effectLst/>
              <a:latin typeface="+mn-lt"/>
              <a:ea typeface="+mn-ea"/>
              <a:cs typeface="+mn-cs"/>
            </a:endParaRPr>
          </a:p>
          <a:p>
            <a:pPr rtl="0" fontAlgn="base"/>
            <a:endParaRPr lang="et-EE" sz="1200" b="0" i="0" kern="1200" dirty="0">
              <a:solidFill>
                <a:schemeClr val="tx1"/>
              </a:solidFill>
              <a:effectLst/>
              <a:latin typeface="+mn-lt"/>
              <a:ea typeface="+mn-ea"/>
              <a:cs typeface="+mn-cs"/>
            </a:endParaRPr>
          </a:p>
          <a:p>
            <a:pPr rtl="0" fontAlgn="base"/>
            <a:r>
              <a:rPr lang="en-US" sz="1200" b="0" i="0" kern="1200" dirty="0">
                <a:solidFill>
                  <a:schemeClr val="tx1"/>
                </a:solidFill>
                <a:effectLst/>
                <a:latin typeface="+mn-lt"/>
                <a:ea typeface="+mn-ea"/>
                <a:cs typeface="+mn-cs"/>
              </a:rPr>
              <a:t>That’s also why our digital companies have been so successful globally, adapting our experience to larger societies. What we’ve done here is also possible elsewhere. We’re not an exception. </a:t>
            </a:r>
          </a:p>
          <a:p>
            <a:pPr rtl="0" fontAlgn="base"/>
            <a:endParaRPr lang="et-EE" sz="1200" b="0" i="0" kern="1200" dirty="0">
              <a:solidFill>
                <a:schemeClr val="tx1"/>
              </a:solidFill>
              <a:effectLst/>
              <a:latin typeface="+mn-lt"/>
              <a:ea typeface="+mn-ea"/>
              <a:cs typeface="+mn-cs"/>
            </a:endParaRPr>
          </a:p>
          <a:p>
            <a:pPr rtl="0" fontAlgn="base"/>
            <a:r>
              <a:rPr lang="en-US" sz="1200" b="1" i="0" kern="1200" dirty="0">
                <a:solidFill>
                  <a:schemeClr val="tx1"/>
                </a:solidFill>
                <a:effectLst/>
                <a:latin typeface="+mn-lt"/>
                <a:ea typeface="+mn-ea"/>
                <a:cs typeface="+mn-cs"/>
              </a:rPr>
              <a:t>Succeeding at change is our superpower.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116695-799D-4B74-BF4F-6A094162D047}" type="slidenum">
              <a:rPr kumimoji="0" lang="et-E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t-E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575565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1" i="0" kern="1200" dirty="0">
                <a:solidFill>
                  <a:schemeClr val="tx1"/>
                </a:solidFill>
                <a:effectLst/>
                <a:latin typeface="+mn-lt"/>
                <a:ea typeface="+mn-ea"/>
                <a:cs typeface="+mn-cs"/>
              </a:rPr>
              <a:t>Fun fact:</a:t>
            </a:r>
            <a:r>
              <a:rPr lang="en-US" sz="1200" b="0" i="0" kern="1200" dirty="0">
                <a:solidFill>
                  <a:schemeClr val="tx1"/>
                </a:solidFill>
                <a:effectLst/>
                <a:latin typeface="+mn-lt"/>
                <a:ea typeface="+mn-ea"/>
                <a:cs typeface="+mn-cs"/>
              </a:rPr>
              <a:t>  </a:t>
            </a:r>
          </a:p>
          <a:p>
            <a:pPr rtl="0" fontAlgn="base"/>
            <a:r>
              <a:rPr lang="en-US" sz="1200" b="0" i="0" kern="1200" dirty="0">
                <a:solidFill>
                  <a:schemeClr val="tx1"/>
                </a:solidFill>
                <a:effectLst/>
                <a:latin typeface="+mn-lt"/>
                <a:ea typeface="+mn-ea"/>
                <a:cs typeface="+mn-cs"/>
              </a:rPr>
              <a:t>Several international </a:t>
            </a:r>
            <a:r>
              <a:rPr lang="en-US" sz="1200" b="0" i="0" kern="1200" dirty="0" err="1">
                <a:solidFill>
                  <a:schemeClr val="tx1"/>
                </a:solidFill>
                <a:effectLst/>
                <a:latin typeface="+mn-lt"/>
                <a:ea typeface="+mn-ea"/>
                <a:cs typeface="+mn-cs"/>
              </a:rPr>
              <a:t>organisations</a:t>
            </a:r>
            <a:r>
              <a:rPr lang="en-US" sz="1200" b="0" i="0" kern="1200" dirty="0">
                <a:solidFill>
                  <a:schemeClr val="tx1"/>
                </a:solidFill>
                <a:effectLst/>
                <a:latin typeface="+mn-lt"/>
                <a:ea typeface="+mn-ea"/>
                <a:cs typeface="+mn-cs"/>
              </a:rPr>
              <a:t> have their digital brain here – NATO Cyber </a:t>
            </a:r>
            <a:r>
              <a:rPr lang="en-US" sz="1200" b="0" i="0" kern="1200" dirty="0" err="1">
                <a:solidFill>
                  <a:schemeClr val="tx1"/>
                </a:solidFill>
                <a:effectLst/>
                <a:latin typeface="+mn-lt"/>
                <a:ea typeface="+mn-ea"/>
                <a:cs typeface="+mn-cs"/>
              </a:rPr>
              <a:t>Defence</a:t>
            </a:r>
            <a:r>
              <a:rPr lang="en-US" sz="1200" b="0" i="0" kern="1200" dirty="0">
                <a:solidFill>
                  <a:schemeClr val="tx1"/>
                </a:solidFill>
                <a:effectLst/>
                <a:latin typeface="+mn-lt"/>
                <a:ea typeface="+mn-ea"/>
                <a:cs typeface="+mn-cs"/>
              </a:rPr>
              <a:t> Centre, Hitachi, Helsing, and </a:t>
            </a:r>
            <a:r>
              <a:rPr lang="en-US" sz="1200" b="0" i="0" kern="1200" dirty="0" err="1">
                <a:solidFill>
                  <a:schemeClr val="tx1"/>
                </a:solidFill>
                <a:effectLst/>
                <a:latin typeface="+mn-lt"/>
                <a:ea typeface="+mn-ea"/>
                <a:cs typeface="+mn-cs"/>
              </a:rPr>
              <a:t>eu</a:t>
            </a:r>
            <a:r>
              <a:rPr lang="en-US" sz="1200" b="0" i="0" kern="1200" dirty="0">
                <a:solidFill>
                  <a:schemeClr val="tx1"/>
                </a:solidFill>
                <a:effectLst/>
                <a:latin typeface="+mn-lt"/>
                <a:ea typeface="+mn-ea"/>
                <a:cs typeface="+mn-cs"/>
              </a:rPr>
              <a:t>-LISA (the EU Agency for Large-Scale IT Systems in Freedom, Security and Justice). </a:t>
            </a:r>
            <a:endParaRPr lang="et-EE" sz="1200" b="0" i="0" kern="1200" dirty="0">
              <a:solidFill>
                <a:schemeClr val="tx1"/>
              </a:solidFill>
              <a:effectLst/>
              <a:latin typeface="+mn-lt"/>
              <a:ea typeface="+mn-ea"/>
              <a:cs typeface="+mn-cs"/>
            </a:endParaRPr>
          </a:p>
          <a:p>
            <a:pPr rtl="0" fontAlgn="base"/>
            <a:endParaRPr lang="et-EE" sz="1200" b="0" i="0" kern="1200" dirty="0">
              <a:solidFill>
                <a:schemeClr val="tx1"/>
              </a:solidFill>
              <a:effectLst/>
              <a:latin typeface="+mn-lt"/>
              <a:ea typeface="+mn-ea"/>
              <a:cs typeface="+mn-cs"/>
            </a:endParaRPr>
          </a:p>
          <a:p>
            <a:pPr rtl="0" fontAlgn="base"/>
            <a:r>
              <a:rPr lang="en-US" sz="1200" b="0" i="0" kern="1200" dirty="0">
                <a:solidFill>
                  <a:schemeClr val="tx1"/>
                </a:solidFill>
                <a:effectLst/>
                <a:latin typeface="+mn-lt"/>
                <a:ea typeface="+mn-ea"/>
                <a:cs typeface="+mn-cs"/>
              </a:rPr>
              <a:t>They know we have talent, we deliver, and we’re trustworthy. </a:t>
            </a:r>
          </a:p>
          <a:p>
            <a:pPr algn="just">
              <a:lnSpc>
                <a:spcPct val="115000"/>
              </a:lnSpc>
              <a:spcAft>
                <a:spcPts val="8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68AE5D-E79D-4A76-A586-FF472B6DED4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82117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1" i="0" kern="1200" dirty="0">
                <a:solidFill>
                  <a:schemeClr val="tx1"/>
                </a:solidFill>
                <a:effectLst/>
                <a:latin typeface="+mn-lt"/>
                <a:ea typeface="+mn-ea"/>
                <a:cs typeface="+mn-cs"/>
              </a:rPr>
              <a:t>The fourth principle </a:t>
            </a:r>
            <a:r>
              <a:rPr lang="en-US" sz="1200" b="0" i="0" kern="1200" dirty="0">
                <a:solidFill>
                  <a:schemeClr val="tx1"/>
                </a:solidFill>
                <a:effectLst/>
                <a:latin typeface="+mn-lt"/>
                <a:ea typeface="+mn-ea"/>
                <a:cs typeface="+mn-cs"/>
              </a:rPr>
              <a:t>is collaboration. </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An old Estonian is saying: “The church is to be built in the middle of the village.” It means that everyone has different interests, and everyone wants the church to cater to their own needs. The solution is therefore a compromise that takes everyone’s needs into account. </a:t>
            </a:r>
          </a:p>
          <a:p>
            <a:pPr rtl="0" fontAlgn="base"/>
            <a:r>
              <a:rPr lang="en-US" sz="1200" b="0" i="0" kern="1200" dirty="0">
                <a:solidFill>
                  <a:schemeClr val="tx1"/>
                </a:solidFill>
                <a:effectLst/>
                <a:latin typeface="+mn-lt"/>
                <a:ea typeface="+mn-ea"/>
                <a:cs typeface="+mn-cs"/>
              </a:rPr>
              <a:t>As I mentioned, when you travel through Estonia, you rarely see houses. </a:t>
            </a:r>
            <a:endParaRPr lang="et-EE"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t-EE"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It’s not that we don’t have people, they live far from the roads and far from each other. </a:t>
            </a:r>
            <a:endParaRPr lang="et-EE"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t-EE"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But being </a:t>
            </a:r>
            <a:r>
              <a:rPr lang="et-EE" sz="1200" b="0" i="0" kern="1200" dirty="0" err="1">
                <a:solidFill>
                  <a:schemeClr val="tx1"/>
                </a:solidFill>
                <a:effectLst/>
                <a:latin typeface="+mn-lt"/>
                <a:ea typeface="+mn-ea"/>
                <a:cs typeface="+mn-cs"/>
              </a:rPr>
              <a:t>distant</a:t>
            </a:r>
            <a:r>
              <a:rPr lang="en-US" sz="1200" b="0" i="0" kern="1200" dirty="0">
                <a:solidFill>
                  <a:schemeClr val="tx1"/>
                </a:solidFill>
                <a:effectLst/>
                <a:latin typeface="+mn-lt"/>
                <a:ea typeface="+mn-ea"/>
                <a:cs typeface="+mn-cs"/>
              </a:rPr>
              <a:t> doesn’t mean </a:t>
            </a:r>
            <a:r>
              <a:rPr lang="et-EE" sz="1200" b="0" i="0" kern="1200" dirty="0" err="1">
                <a:solidFill>
                  <a:schemeClr val="tx1"/>
                </a:solidFill>
                <a:effectLst/>
                <a:latin typeface="+mn-lt"/>
                <a:ea typeface="+mn-ea"/>
                <a:cs typeface="+mn-cs"/>
              </a:rPr>
              <a:t>being</a:t>
            </a:r>
            <a:r>
              <a:rPr lang="et-EE" sz="1200" b="0"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alone. Since ancient times, we’ve collaborated. </a:t>
            </a:r>
            <a:endParaRPr lang="et-EE"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First, in villages, when one family needed to pick potatoes, the whole </a:t>
            </a:r>
            <a:r>
              <a:rPr lang="et-EE" sz="1200" b="0" i="0" kern="1200" dirty="0" err="1">
                <a:solidFill>
                  <a:schemeClr val="tx1"/>
                </a:solidFill>
                <a:effectLst/>
                <a:latin typeface="+mn-lt"/>
                <a:ea typeface="+mn-ea"/>
                <a:cs typeface="+mn-cs"/>
              </a:rPr>
              <a:t>village</a:t>
            </a:r>
            <a:r>
              <a:rPr lang="en-US" sz="1200" b="0" i="0" kern="1200" dirty="0">
                <a:solidFill>
                  <a:schemeClr val="tx1"/>
                </a:solidFill>
                <a:effectLst/>
                <a:latin typeface="+mn-lt"/>
                <a:ea typeface="+mn-ea"/>
                <a:cs typeface="+mn-cs"/>
              </a:rPr>
              <a:t> helped</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out</a:t>
            </a:r>
            <a:r>
              <a:rPr lang="en-US" sz="1200" b="0" i="0" kern="1200" dirty="0">
                <a:solidFill>
                  <a:schemeClr val="tx1"/>
                </a:solidFill>
                <a:effectLst/>
                <a:latin typeface="+mn-lt"/>
                <a:ea typeface="+mn-ea"/>
                <a:cs typeface="+mn-cs"/>
              </a:rPr>
              <a:t>. </a:t>
            </a:r>
            <a:endParaRPr lang="et-EE"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Now, </a:t>
            </a:r>
            <a:r>
              <a:rPr lang="et-EE" sz="1200" b="0" i="0" kern="1200" dirty="0" err="1">
                <a:solidFill>
                  <a:schemeClr val="tx1"/>
                </a:solidFill>
                <a:effectLst/>
                <a:latin typeface="+mn-lt"/>
                <a:ea typeface="+mn-ea"/>
                <a:cs typeface="+mn-cs"/>
              </a:rPr>
              <a:t>when</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the</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government</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needs</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something</a:t>
            </a:r>
            <a:r>
              <a:rPr lang="en-US" sz="1200" b="0" i="0" kern="1200" dirty="0">
                <a:solidFill>
                  <a:schemeClr val="tx1"/>
                </a:solidFill>
                <a:effectLst/>
                <a:latin typeface="+mn-lt"/>
                <a:ea typeface="+mn-ea"/>
                <a:cs typeface="+mn-cs"/>
              </a:rPr>
              <a:t>,</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the</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private</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sector</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comes</a:t>
            </a:r>
            <a:r>
              <a:rPr lang="et-EE" sz="1200" b="0" i="0" kern="1200" dirty="0">
                <a:solidFill>
                  <a:schemeClr val="tx1"/>
                </a:solidFill>
                <a:effectLst/>
                <a:latin typeface="+mn-lt"/>
                <a:ea typeface="+mn-ea"/>
                <a:cs typeface="+mn-cs"/>
              </a:rPr>
              <a:t> in and </a:t>
            </a:r>
            <a:r>
              <a:rPr lang="et-EE" sz="1200" b="0" i="0" kern="1200" dirty="0" err="1">
                <a:solidFill>
                  <a:schemeClr val="tx1"/>
                </a:solidFill>
                <a:effectLst/>
                <a:latin typeface="+mn-lt"/>
                <a:ea typeface="+mn-ea"/>
                <a:cs typeface="+mn-cs"/>
              </a:rPr>
              <a:t>helps</a:t>
            </a:r>
            <a:r>
              <a:rPr lang="en-US" sz="1200" b="0" i="0" kern="1200" dirty="0">
                <a:solidFill>
                  <a:schemeClr val="tx1"/>
                </a:solidFill>
                <a:effectLst/>
                <a:latin typeface="+mn-lt"/>
                <a:ea typeface="+mn-ea"/>
                <a:cs typeface="+mn-cs"/>
              </a:rPr>
              <a:t>. </a:t>
            </a:r>
            <a:endParaRPr lang="en-E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116695-799D-4B74-BF4F-6A094162D047}" type="slidenum">
              <a:rPr kumimoji="0" lang="et-E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t-E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939085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rtl="0" fontAlgn="base"/>
            <a:r>
              <a:rPr lang="en-US" sz="1200" b="0" i="0" kern="1200" dirty="0">
                <a:solidFill>
                  <a:schemeClr val="tx1"/>
                </a:solidFill>
                <a:effectLst/>
                <a:latin typeface="+mn-lt"/>
                <a:ea typeface="+mn-ea"/>
                <a:cs typeface="+mn-cs"/>
              </a:rPr>
              <a:t>Our X-Road data exchange platform, which connects hundreds of public and private databases, was developed in collaboration with the Finnish government. </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Our digital prescription system is now used in 11 EU countries. </a:t>
            </a:r>
            <a:endParaRPr lang="et-EE" sz="1200" b="0" i="0" kern="1200" dirty="0">
              <a:solidFill>
                <a:schemeClr val="tx1"/>
              </a:solidFill>
              <a:effectLst/>
              <a:latin typeface="+mn-lt"/>
              <a:ea typeface="+mn-ea"/>
              <a:cs typeface="+mn-cs"/>
            </a:endParaRPr>
          </a:p>
          <a:p>
            <a:pPr rtl="0" fontAlgn="base"/>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Accelerate Estonia was established to streamline the legislative landscape for innovation, again through public-private collaboration. </a:t>
            </a:r>
            <a:endParaRPr lang="et-EE" sz="1200" b="0" i="0" kern="1200" dirty="0">
              <a:solidFill>
                <a:schemeClr val="tx1"/>
              </a:solidFill>
              <a:effectLst/>
              <a:latin typeface="+mn-lt"/>
              <a:ea typeface="+mn-ea"/>
              <a:cs typeface="+mn-cs"/>
            </a:endParaRPr>
          </a:p>
          <a:p>
            <a:pPr rtl="0" fontAlgn="base"/>
            <a:endParaRPr lang="en-US" sz="1200" b="0" i="0" kern="1200" dirty="0">
              <a:solidFill>
                <a:schemeClr val="tx1"/>
              </a:solidFill>
              <a:effectLst/>
              <a:latin typeface="+mn-lt"/>
              <a:ea typeface="+mn-ea"/>
              <a:cs typeface="+mn-cs"/>
            </a:endParaRPr>
          </a:p>
          <a:p>
            <a:pPr rtl="0" fontAlgn="base"/>
            <a:r>
              <a:rPr lang="en-US" sz="1200" b="0" i="0" kern="1200" dirty="0">
                <a:solidFill>
                  <a:schemeClr val="tx1"/>
                </a:solidFill>
                <a:effectLst/>
                <a:latin typeface="+mn-lt"/>
                <a:ea typeface="+mn-ea"/>
                <a:cs typeface="+mn-cs"/>
              </a:rPr>
              <a:t>Public-private partnerships come so naturally in Estonia that they often surprise others. The foundation of that partnership is trust. Those never-satisfied Estonians do trust the state. Why? </a:t>
            </a:r>
            <a:endParaRPr lang="et-EE" sz="1200" b="0" i="0" kern="1200" dirty="0">
              <a:solidFill>
                <a:schemeClr val="tx1"/>
              </a:solidFill>
              <a:effectLst/>
              <a:latin typeface="+mn-lt"/>
              <a:ea typeface="+mn-ea"/>
              <a:cs typeface="+mn-cs"/>
            </a:endParaRPr>
          </a:p>
          <a:p>
            <a:pPr rtl="0" fontAlgn="base"/>
            <a:r>
              <a:rPr lang="en-US" sz="1200" b="0" i="0" kern="1200" dirty="0">
                <a:solidFill>
                  <a:schemeClr val="tx1"/>
                </a:solidFill>
                <a:effectLst/>
                <a:latin typeface="+mn-lt"/>
                <a:ea typeface="+mn-ea"/>
                <a:cs typeface="+mn-cs"/>
              </a:rPr>
              <a:t>Because </a:t>
            </a:r>
            <a:r>
              <a:rPr lang="en-US" sz="1200" b="0" i="0" kern="1200" dirty="0" err="1">
                <a:solidFill>
                  <a:schemeClr val="tx1"/>
                </a:solidFill>
                <a:effectLst/>
                <a:latin typeface="+mn-lt"/>
                <a:ea typeface="+mn-ea"/>
                <a:cs typeface="+mn-cs"/>
              </a:rPr>
              <a:t>digitalisation</a:t>
            </a:r>
            <a:r>
              <a:rPr lang="en-US" sz="1200" b="0" i="0" kern="1200" dirty="0">
                <a:solidFill>
                  <a:schemeClr val="tx1"/>
                </a:solidFill>
                <a:effectLst/>
                <a:latin typeface="+mn-lt"/>
                <a:ea typeface="+mn-ea"/>
                <a:cs typeface="+mn-cs"/>
              </a:rPr>
              <a:t> has been transparent, and transparency builds trust. Secondly, we don’t have any super-databases; information is distributed and impossible to manipulate. </a:t>
            </a:r>
            <a:endParaRPr lang="et-EE" sz="1200" b="0" i="0" kern="1200" dirty="0">
              <a:solidFill>
                <a:schemeClr val="tx1"/>
              </a:solidFill>
              <a:effectLst/>
              <a:latin typeface="+mn-lt"/>
              <a:ea typeface="+mn-ea"/>
              <a:cs typeface="+mn-cs"/>
            </a:endParaRPr>
          </a:p>
          <a:p>
            <a:pPr rtl="0" fontAlgn="base"/>
            <a:endParaRPr lang="et-EE" sz="1200" b="0" i="0" kern="1200" dirty="0">
              <a:solidFill>
                <a:schemeClr val="tx1"/>
              </a:solidFill>
              <a:effectLst/>
              <a:latin typeface="+mn-lt"/>
              <a:ea typeface="+mn-ea"/>
              <a:cs typeface="+mn-cs"/>
            </a:endParaRPr>
          </a:p>
          <a:p>
            <a:pPr rtl="0" fontAlgn="base"/>
            <a:r>
              <a:rPr lang="en-US" sz="1200" b="0" i="0" kern="1200" dirty="0">
                <a:solidFill>
                  <a:schemeClr val="tx1"/>
                </a:solidFill>
                <a:effectLst/>
                <a:latin typeface="+mn-lt"/>
                <a:ea typeface="+mn-ea"/>
                <a:cs typeface="+mn-cs"/>
              </a:rPr>
              <a:t>Thirdly, we openly discuss mistakes, which also fosters trust. </a:t>
            </a:r>
          </a:p>
          <a:p>
            <a:pPr rtl="0" fontAlgn="base"/>
            <a:r>
              <a:rPr lang="en-US" sz="1200" b="0" i="0" kern="1200" dirty="0">
                <a:solidFill>
                  <a:schemeClr val="tx1"/>
                </a:solidFill>
                <a:effectLst/>
                <a:latin typeface="+mn-lt"/>
                <a:ea typeface="+mn-ea"/>
                <a:cs typeface="+mn-cs"/>
              </a:rPr>
              <a:t>People often think the foundation of </a:t>
            </a:r>
            <a:r>
              <a:rPr lang="en-US" sz="1200" b="0" i="0" kern="1200" dirty="0" err="1">
                <a:solidFill>
                  <a:schemeClr val="tx1"/>
                </a:solidFill>
                <a:effectLst/>
                <a:latin typeface="+mn-lt"/>
                <a:ea typeface="+mn-ea"/>
                <a:cs typeface="+mn-cs"/>
              </a:rPr>
              <a:t>digitalisation</a:t>
            </a:r>
            <a:r>
              <a:rPr lang="en-US" sz="1200" b="0" i="0" kern="1200" dirty="0">
                <a:solidFill>
                  <a:schemeClr val="tx1"/>
                </a:solidFill>
                <a:effectLst/>
                <a:latin typeface="+mn-lt"/>
                <a:ea typeface="+mn-ea"/>
                <a:cs typeface="+mn-cs"/>
              </a:rPr>
              <a:t> is hardware or software. </a:t>
            </a:r>
            <a:endParaRPr lang="et-EE" sz="1200" b="0" i="0" kern="1200" dirty="0">
              <a:solidFill>
                <a:schemeClr val="tx1"/>
              </a:solidFill>
              <a:effectLst/>
              <a:latin typeface="+mn-lt"/>
              <a:ea typeface="+mn-ea"/>
              <a:cs typeface="+mn-cs"/>
            </a:endParaRPr>
          </a:p>
          <a:p>
            <a:pPr rtl="0" fontAlgn="base"/>
            <a:r>
              <a:rPr lang="en-US" sz="1200" b="0" i="0" kern="1200" dirty="0">
                <a:solidFill>
                  <a:schemeClr val="tx1"/>
                </a:solidFill>
                <a:effectLst/>
                <a:latin typeface="+mn-lt"/>
                <a:ea typeface="+mn-ea"/>
                <a:cs typeface="+mn-cs"/>
              </a:rPr>
              <a:t>The real foundation is </a:t>
            </a:r>
            <a:r>
              <a:rPr lang="en-US" sz="1200" b="0" i="1" kern="1200" dirty="0">
                <a:solidFill>
                  <a:schemeClr val="tx1"/>
                </a:solidFill>
                <a:effectLst/>
                <a:latin typeface="+mn-lt"/>
                <a:ea typeface="+mn-ea"/>
                <a:cs typeface="+mn-cs"/>
              </a:rPr>
              <a:t>mindware.</a:t>
            </a:r>
            <a:r>
              <a:rPr lang="en-US" sz="1200" b="0" i="0" kern="1200" dirty="0">
                <a:solidFill>
                  <a:schemeClr val="tx1"/>
                </a:solidFill>
                <a:effectLst/>
                <a:latin typeface="+mn-lt"/>
                <a:ea typeface="+mn-ea"/>
                <a:cs typeface="+mn-cs"/>
              </a:rPr>
              <a:t> The base of </a:t>
            </a:r>
            <a:r>
              <a:rPr lang="en-US" sz="1200" b="0" i="0" kern="1200" dirty="0" err="1">
                <a:solidFill>
                  <a:schemeClr val="tx1"/>
                </a:solidFill>
                <a:effectLst/>
                <a:latin typeface="+mn-lt"/>
                <a:ea typeface="+mn-ea"/>
                <a:cs typeface="+mn-cs"/>
              </a:rPr>
              <a:t>digitalisation</a:t>
            </a:r>
            <a:r>
              <a:rPr lang="en-US" sz="1200" b="0" i="0" kern="1200" dirty="0">
                <a:solidFill>
                  <a:schemeClr val="tx1"/>
                </a:solidFill>
                <a:effectLst/>
                <a:latin typeface="+mn-lt"/>
                <a:ea typeface="+mn-ea"/>
                <a:cs typeface="+mn-cs"/>
              </a:rPr>
              <a:t> isn’t your phone, server, or database. It’s what’s in your head. </a:t>
            </a:r>
          </a:p>
        </p:txBody>
      </p:sp>
      <p:sp>
        <p:nvSpPr>
          <p:cNvPr id="4" name="Slide Number Placeholder 3"/>
          <p:cNvSpPr>
            <a:spLocks noGrp="1"/>
          </p:cNvSpPr>
          <p:nvPr>
            <p:ph type="sldNum" sz="quarter" idx="10"/>
            <p:custDataLst>
              <p:tags r:id="rId3"/>
            </p:custDataLst>
          </p:nvPr>
        </p:nvSpPr>
        <p:spPr/>
        <p:txBody>
          <a:bodyPr/>
          <a:lstStyle/>
          <a:p>
            <a:fld id="{905D3CC1-999D-4C69-A5AD-E3FB9D73205D}" type="slidenum">
              <a:rPr lang="et-EE" sz="1000" smtClean="0">
                <a:latin typeface="Aino" panose="02000603040504020204" pitchFamily="50" charset="0"/>
              </a:rPr>
              <a:t>11</a:t>
            </a:fld>
            <a:endParaRPr lang="et-EE" sz="1000">
              <a:latin typeface="Aino" panose="02000603040504020204" pitchFamily="50" charset="0"/>
            </a:endParaRPr>
          </a:p>
        </p:txBody>
      </p:sp>
    </p:spTree>
    <p:extLst>
      <p:ext uri="{BB962C8B-B14F-4D97-AF65-F5344CB8AC3E}">
        <p14:creationId xmlns:p14="http://schemas.microsoft.com/office/powerpoint/2010/main" val="6215573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000" b="1" i="0" kern="1200" dirty="0">
                <a:solidFill>
                  <a:schemeClr val="tx1"/>
                </a:solidFill>
                <a:effectLst/>
                <a:latin typeface="+mn-lt"/>
                <a:ea typeface="+mn-ea"/>
                <a:cs typeface="+mn-cs"/>
              </a:rPr>
              <a:t>To wrap up.</a:t>
            </a:r>
            <a:r>
              <a:rPr lang="en-US" sz="1000" b="0" i="0" kern="1200" dirty="0">
                <a:solidFill>
                  <a:schemeClr val="tx1"/>
                </a:solidFill>
                <a:effectLst/>
                <a:latin typeface="+mn-lt"/>
                <a:ea typeface="+mn-ea"/>
                <a:cs typeface="+mn-cs"/>
              </a:rPr>
              <a:t> </a:t>
            </a:r>
            <a:br>
              <a:rPr lang="en-US" sz="1000" b="0" i="0" kern="1200" dirty="0">
                <a:solidFill>
                  <a:schemeClr val="tx1"/>
                </a:solidFill>
                <a:effectLst/>
                <a:latin typeface="+mn-lt"/>
                <a:ea typeface="+mn-ea"/>
                <a:cs typeface="+mn-cs"/>
              </a:rPr>
            </a:br>
            <a:r>
              <a:rPr lang="en-US" sz="1000" b="0" i="0" kern="1200" dirty="0">
                <a:solidFill>
                  <a:schemeClr val="tx1"/>
                </a:solidFill>
                <a:effectLst/>
                <a:latin typeface="+mn-lt"/>
                <a:ea typeface="+mn-ea"/>
                <a:cs typeface="+mn-cs"/>
              </a:rPr>
              <a:t>Estonian </a:t>
            </a:r>
            <a:r>
              <a:rPr lang="en-US" sz="1000" b="0" i="0" kern="1200" dirty="0" err="1">
                <a:solidFill>
                  <a:schemeClr val="tx1"/>
                </a:solidFill>
                <a:effectLst/>
                <a:latin typeface="+mn-lt"/>
                <a:ea typeface="+mn-ea"/>
                <a:cs typeface="+mn-cs"/>
              </a:rPr>
              <a:t>digitalisation</a:t>
            </a:r>
            <a:r>
              <a:rPr lang="en-US" sz="1000" b="0" i="0" kern="1200" dirty="0">
                <a:solidFill>
                  <a:schemeClr val="tx1"/>
                </a:solidFill>
                <a:effectLst/>
                <a:latin typeface="+mn-lt"/>
                <a:ea typeface="+mn-ea"/>
                <a:cs typeface="+mn-cs"/>
              </a:rPr>
              <a:t> stands on four pillars: </a:t>
            </a:r>
          </a:p>
          <a:p>
            <a:pPr rtl="0" fontAlgn="base"/>
            <a:r>
              <a:rPr lang="en-US" sz="1000" b="1" i="0" kern="1200" dirty="0">
                <a:solidFill>
                  <a:schemeClr val="tx1"/>
                </a:solidFill>
                <a:effectLst/>
                <a:latin typeface="+mn-lt"/>
                <a:ea typeface="+mn-ea"/>
                <a:cs typeface="+mn-cs"/>
              </a:rPr>
              <a:t>Be smart.</a:t>
            </a:r>
            <a:r>
              <a:rPr lang="en-US" sz="1000" b="0" i="0" kern="1200" dirty="0">
                <a:solidFill>
                  <a:schemeClr val="tx1"/>
                </a:solidFill>
                <a:effectLst/>
                <a:latin typeface="+mn-lt"/>
                <a:ea typeface="+mn-ea"/>
                <a:cs typeface="+mn-cs"/>
              </a:rPr>
              <a:t> Education is in our DNA – it’s a social and national elevator that lifts both individuals and the state. </a:t>
            </a:r>
          </a:p>
          <a:p>
            <a:pPr rtl="0" fontAlgn="base"/>
            <a:r>
              <a:rPr lang="en-US" sz="1000" b="1" i="0" kern="1200" dirty="0">
                <a:solidFill>
                  <a:schemeClr val="tx1"/>
                </a:solidFill>
                <a:effectLst/>
                <a:latin typeface="+mn-lt"/>
                <a:ea typeface="+mn-ea"/>
                <a:cs typeface="+mn-cs"/>
              </a:rPr>
              <a:t>“Normal.”</a:t>
            </a:r>
            <a:r>
              <a:rPr lang="en-US" sz="1000" b="0" i="0" kern="1200" dirty="0">
                <a:solidFill>
                  <a:schemeClr val="tx1"/>
                </a:solidFill>
                <a:effectLst/>
                <a:latin typeface="+mn-lt"/>
                <a:ea typeface="+mn-ea"/>
                <a:cs typeface="+mn-cs"/>
              </a:rPr>
              <a:t> Driven by discontent, we always want to move forward. We have a growth mindset. </a:t>
            </a:r>
          </a:p>
          <a:p>
            <a:pPr rtl="0" fontAlgn="base"/>
            <a:r>
              <a:rPr lang="en-US" sz="1000" b="1" i="0" kern="1200" dirty="0">
                <a:solidFill>
                  <a:schemeClr val="tx1"/>
                </a:solidFill>
                <a:effectLst/>
                <a:latin typeface="+mn-lt"/>
                <a:ea typeface="+mn-ea"/>
                <a:cs typeface="+mn-cs"/>
              </a:rPr>
              <a:t>We don’t small talk, we deliver.</a:t>
            </a:r>
            <a:r>
              <a:rPr lang="en-US" sz="1000" b="0" i="0" kern="1200" dirty="0">
                <a:solidFill>
                  <a:schemeClr val="tx1"/>
                </a:solidFill>
                <a:effectLst/>
                <a:latin typeface="+mn-lt"/>
                <a:ea typeface="+mn-ea"/>
                <a:cs typeface="+mn-cs"/>
              </a:rPr>
              <a:t> We have experts, experience, and knowledge, and we’re open-minded and adaptable. </a:t>
            </a:r>
          </a:p>
          <a:p>
            <a:pPr rtl="0" fontAlgn="base"/>
            <a:r>
              <a:rPr lang="en-US" sz="1000" b="1" i="0" kern="1200" dirty="0">
                <a:solidFill>
                  <a:schemeClr val="tx1"/>
                </a:solidFill>
                <a:effectLst/>
                <a:latin typeface="+mn-lt"/>
                <a:ea typeface="+mn-ea"/>
                <a:cs typeface="+mn-cs"/>
              </a:rPr>
              <a:t>Collaboration.</a:t>
            </a:r>
            <a:r>
              <a:rPr lang="en-US" sz="1000" b="0" i="0" kern="1200" dirty="0">
                <a:solidFill>
                  <a:schemeClr val="tx1"/>
                </a:solidFill>
                <a:effectLst/>
                <a:latin typeface="+mn-lt"/>
                <a:ea typeface="+mn-ea"/>
                <a:cs typeface="+mn-cs"/>
              </a:rPr>
              <a:t> Estonia is both geographically and socially flat. No rigid hierarchies, no bureaucracy. Collaboration is in our DNA. </a:t>
            </a:r>
          </a:p>
          <a:p>
            <a:pPr rtl="0" fontAlgn="base"/>
            <a:r>
              <a:rPr lang="en-US" sz="1000" b="0" i="0" kern="1200" dirty="0">
                <a:solidFill>
                  <a:schemeClr val="tx1"/>
                </a:solidFill>
                <a:effectLst/>
                <a:latin typeface="+mn-lt"/>
                <a:ea typeface="+mn-ea"/>
                <a:cs typeface="+mn-cs"/>
              </a:rPr>
              <a:t>These four pillars form the foundation of our digital mindset. Of course, there are many more factors: </a:t>
            </a:r>
          </a:p>
          <a:p>
            <a:pPr rtl="0" fontAlgn="base"/>
            <a:r>
              <a:rPr lang="en-US" sz="1000" b="1" i="0" kern="1200" dirty="0">
                <a:solidFill>
                  <a:schemeClr val="tx1"/>
                </a:solidFill>
                <a:effectLst/>
                <a:latin typeface="+mn-lt"/>
                <a:ea typeface="+mn-ea"/>
                <a:cs typeface="+mn-cs"/>
              </a:rPr>
              <a:t>Safety:</a:t>
            </a:r>
            <a:r>
              <a:rPr lang="en-US" sz="1000" b="0" i="0" kern="1200" dirty="0">
                <a:solidFill>
                  <a:schemeClr val="tx1"/>
                </a:solidFill>
                <a:effectLst/>
                <a:latin typeface="+mn-lt"/>
                <a:ea typeface="+mn-ea"/>
                <a:cs typeface="+mn-cs"/>
              </a:rPr>
              <a:t> We have a proven track record of combating cyberattacks. We know how to keep data safe. It’s no coincidence that NATO’s cyber </a:t>
            </a:r>
            <a:r>
              <a:rPr lang="en-US" sz="1000" b="0" i="0" kern="1200" dirty="0" err="1">
                <a:solidFill>
                  <a:schemeClr val="tx1"/>
                </a:solidFill>
                <a:effectLst/>
                <a:latin typeface="+mn-lt"/>
                <a:ea typeface="+mn-ea"/>
                <a:cs typeface="+mn-cs"/>
              </a:rPr>
              <a:t>defence</a:t>
            </a:r>
            <a:r>
              <a:rPr lang="en-US" sz="1000" b="0" i="0" kern="1200" dirty="0">
                <a:solidFill>
                  <a:schemeClr val="tx1"/>
                </a:solidFill>
                <a:effectLst/>
                <a:latin typeface="+mn-lt"/>
                <a:ea typeface="+mn-ea"/>
                <a:cs typeface="+mn-cs"/>
              </a:rPr>
              <a:t> </a:t>
            </a:r>
            <a:r>
              <a:rPr lang="en-US" sz="1000" b="0" i="0" kern="1200" dirty="0" err="1">
                <a:solidFill>
                  <a:schemeClr val="tx1"/>
                </a:solidFill>
                <a:effectLst/>
                <a:latin typeface="+mn-lt"/>
                <a:ea typeface="+mn-ea"/>
                <a:cs typeface="+mn-cs"/>
              </a:rPr>
              <a:t>centre</a:t>
            </a:r>
            <a:r>
              <a:rPr lang="en-US" sz="1000" b="0" i="0" kern="1200" dirty="0">
                <a:solidFill>
                  <a:schemeClr val="tx1"/>
                </a:solidFill>
                <a:effectLst/>
                <a:latin typeface="+mn-lt"/>
                <a:ea typeface="+mn-ea"/>
                <a:cs typeface="+mn-cs"/>
              </a:rPr>
              <a:t> is based in Estonia. </a:t>
            </a:r>
            <a:br>
              <a:rPr lang="en-US" sz="1000" b="0" i="0" kern="1200" dirty="0">
                <a:solidFill>
                  <a:schemeClr val="tx1"/>
                </a:solidFill>
                <a:effectLst/>
                <a:latin typeface="+mn-lt"/>
                <a:ea typeface="+mn-ea"/>
                <a:cs typeface="+mn-cs"/>
              </a:rPr>
            </a:br>
            <a:r>
              <a:rPr lang="en-US" sz="1000" b="1" i="0" kern="1200" dirty="0">
                <a:solidFill>
                  <a:schemeClr val="tx1"/>
                </a:solidFill>
                <a:effectLst/>
                <a:latin typeface="+mn-lt"/>
                <a:ea typeface="+mn-ea"/>
                <a:cs typeface="+mn-cs"/>
              </a:rPr>
              <a:t>Education:</a:t>
            </a:r>
            <a:r>
              <a:rPr lang="en-US" sz="1000" b="0" i="0" kern="1200" dirty="0">
                <a:solidFill>
                  <a:schemeClr val="tx1"/>
                </a:solidFill>
                <a:effectLst/>
                <a:latin typeface="+mn-lt"/>
                <a:ea typeface="+mn-ea"/>
                <a:cs typeface="+mn-cs"/>
              </a:rPr>
              <a:t> Our education system is of world-class quality.  </a:t>
            </a:r>
          </a:p>
          <a:p>
            <a:pPr rtl="0" fontAlgn="base"/>
            <a:r>
              <a:rPr lang="en-US" sz="1000" b="1" i="0" kern="1200" dirty="0">
                <a:solidFill>
                  <a:schemeClr val="tx1"/>
                </a:solidFill>
                <a:effectLst/>
                <a:latin typeface="+mn-lt"/>
                <a:ea typeface="+mn-ea"/>
                <a:cs typeface="+mn-cs"/>
              </a:rPr>
              <a:t>Digital-minded leadership:</a:t>
            </a:r>
            <a:r>
              <a:rPr lang="en-US" sz="1000" b="0" i="0" kern="1200" dirty="0">
                <a:solidFill>
                  <a:schemeClr val="tx1"/>
                </a:solidFill>
                <a:effectLst/>
                <a:latin typeface="+mn-lt"/>
                <a:ea typeface="+mn-ea"/>
                <a:cs typeface="+mn-cs"/>
              </a:rPr>
              <a:t> Our previous president launched a </a:t>
            </a:r>
            <a:r>
              <a:rPr lang="en-US" sz="1000" b="0" i="0" kern="1200" dirty="0" err="1">
                <a:solidFill>
                  <a:schemeClr val="tx1"/>
                </a:solidFill>
                <a:effectLst/>
                <a:latin typeface="+mn-lt"/>
                <a:ea typeface="+mn-ea"/>
                <a:cs typeface="+mn-cs"/>
              </a:rPr>
              <a:t>programme</a:t>
            </a:r>
            <a:r>
              <a:rPr lang="en-US" sz="1000" b="0" i="0" kern="1200" dirty="0">
                <a:solidFill>
                  <a:schemeClr val="tx1"/>
                </a:solidFill>
                <a:effectLst/>
                <a:latin typeface="+mn-lt"/>
                <a:ea typeface="+mn-ea"/>
                <a:cs typeface="+mn-cs"/>
              </a:rPr>
              <a:t> to integrate </a:t>
            </a:r>
            <a:r>
              <a:rPr lang="en-US" sz="1000" b="0" i="0" kern="1200" dirty="0" err="1">
                <a:solidFill>
                  <a:schemeClr val="tx1"/>
                </a:solidFill>
                <a:effectLst/>
                <a:latin typeface="+mn-lt"/>
                <a:ea typeface="+mn-ea"/>
                <a:cs typeface="+mn-cs"/>
              </a:rPr>
              <a:t>digitalisation</a:t>
            </a:r>
            <a:r>
              <a:rPr lang="en-US" sz="1000" b="0" i="0" kern="1200" dirty="0">
                <a:solidFill>
                  <a:schemeClr val="tx1"/>
                </a:solidFill>
                <a:effectLst/>
                <a:latin typeface="+mn-lt"/>
                <a:ea typeface="+mn-ea"/>
                <a:cs typeface="+mn-cs"/>
              </a:rPr>
              <a:t> into schools. Our current president followed up with AI Leap to teach artificial intelligence skills to teachers and students. </a:t>
            </a:r>
            <a:br>
              <a:rPr lang="en-US" sz="1000" b="0" i="0" kern="1200" dirty="0">
                <a:solidFill>
                  <a:schemeClr val="tx1"/>
                </a:solidFill>
                <a:effectLst/>
                <a:latin typeface="+mn-lt"/>
                <a:ea typeface="+mn-ea"/>
                <a:cs typeface="+mn-cs"/>
              </a:rPr>
            </a:br>
            <a:r>
              <a:rPr lang="en-US" sz="1000" b="1" i="0" kern="1200" dirty="0">
                <a:solidFill>
                  <a:schemeClr val="tx1"/>
                </a:solidFill>
                <a:effectLst/>
                <a:latin typeface="+mn-lt"/>
                <a:ea typeface="+mn-ea"/>
                <a:cs typeface="+mn-cs"/>
              </a:rPr>
              <a:t>Legislation:</a:t>
            </a:r>
            <a:r>
              <a:rPr lang="en-US" sz="1000" b="0" i="0" kern="1200" dirty="0">
                <a:solidFill>
                  <a:schemeClr val="tx1"/>
                </a:solidFill>
                <a:effectLst/>
                <a:latin typeface="+mn-lt"/>
                <a:ea typeface="+mn-ea"/>
                <a:cs typeface="+mn-cs"/>
              </a:rPr>
              <a:t> Our legal framework has always supported digital solutions and innovation. </a:t>
            </a:r>
            <a:r>
              <a:rPr lang="en-US" sz="1000" b="0" i="0" kern="1200" dirty="0" err="1">
                <a:solidFill>
                  <a:schemeClr val="tx1"/>
                </a:solidFill>
                <a:effectLst/>
                <a:latin typeface="+mn-lt"/>
                <a:ea typeface="+mn-ea"/>
                <a:cs typeface="+mn-cs"/>
              </a:rPr>
              <a:t>Digitalisation</a:t>
            </a:r>
            <a:r>
              <a:rPr lang="en-US" sz="1000" b="0" i="0" kern="1200" dirty="0">
                <a:solidFill>
                  <a:schemeClr val="tx1"/>
                </a:solidFill>
                <a:effectLst/>
                <a:latin typeface="+mn-lt"/>
                <a:ea typeface="+mn-ea"/>
                <a:cs typeface="+mn-cs"/>
              </a:rPr>
              <a:t> has largely shaped legislation, rather than the other way around. For example, our ID card was made mandatory early on, but private entrepreneurs developed the technology. </a:t>
            </a:r>
          </a:p>
          <a:p>
            <a:pPr rtl="0" fontAlgn="base"/>
            <a:endParaRPr lang="en-US" sz="10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68AE5D-E79D-4A76-A586-FF472B6DED4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60245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68FD4-659D-92B1-3682-9E406BD9E9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F932EB-4375-9F2D-5653-FE6E5C93C8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48FFCD-0126-2010-7586-0482E2F5976C}"/>
              </a:ext>
            </a:extLst>
          </p:cNvPr>
          <p:cNvSpPr>
            <a:spLocks noGrp="1"/>
          </p:cNvSpPr>
          <p:nvPr>
            <p:ph type="body" idx="1"/>
          </p:nvPr>
        </p:nvSpPr>
        <p:spPr/>
        <p:txBody>
          <a:bodyPr/>
          <a:lstStyle/>
          <a:p>
            <a:pPr rtl="0" fontAlgn="base"/>
            <a:r>
              <a:rPr lang="et-EE" sz="1200" b="0" i="0" kern="1200" dirty="0">
                <a:solidFill>
                  <a:schemeClr val="tx1"/>
                </a:solidFill>
                <a:effectLst/>
                <a:latin typeface="+mn-lt"/>
                <a:ea typeface="+mn-ea"/>
                <a:cs typeface="+mn-cs"/>
              </a:rPr>
              <a:t>So…</a:t>
            </a:r>
          </a:p>
          <a:p>
            <a:pPr rtl="0" fontAlgn="base"/>
            <a:r>
              <a:rPr lang="et-EE" sz="1200" b="0" i="0" kern="1200" dirty="0">
                <a:solidFill>
                  <a:schemeClr val="tx1"/>
                </a:solidFill>
                <a:effectLst/>
                <a:latin typeface="+mn-lt"/>
                <a:ea typeface="+mn-ea"/>
                <a:cs typeface="+mn-cs"/>
              </a:rPr>
              <a:t>i</a:t>
            </a:r>
            <a:r>
              <a:rPr lang="en-US" sz="1200" b="0" i="0" kern="1200" dirty="0">
                <a:solidFill>
                  <a:schemeClr val="tx1"/>
                </a:solidFill>
                <a:effectLst/>
                <a:latin typeface="+mn-lt"/>
                <a:ea typeface="+mn-ea"/>
                <a:cs typeface="+mn-cs"/>
              </a:rPr>
              <a:t>f you want to visit a place with a mild climate, fresh air, and lots of nature, that’s Estonia. </a:t>
            </a:r>
            <a:br>
              <a:rPr lang="en-US" sz="1200" b="0" i="0" kern="1200" dirty="0">
                <a:solidFill>
                  <a:schemeClr val="tx1"/>
                </a:solidFill>
                <a:effectLst/>
                <a:latin typeface="+mn-lt"/>
                <a:ea typeface="+mn-ea"/>
                <a:cs typeface="+mn-cs"/>
              </a:rPr>
            </a:br>
            <a:r>
              <a:rPr lang="et-EE" sz="1200" b="0" i="0" kern="1200" dirty="0">
                <a:solidFill>
                  <a:schemeClr val="tx1"/>
                </a:solidFill>
                <a:effectLst/>
                <a:latin typeface="+mn-lt"/>
                <a:ea typeface="+mn-ea"/>
                <a:cs typeface="+mn-cs"/>
              </a:rPr>
              <a:t>i</a:t>
            </a:r>
            <a:r>
              <a:rPr lang="en-US" sz="1200" b="0" i="0" kern="1200" dirty="0">
                <a:solidFill>
                  <a:schemeClr val="tx1"/>
                </a:solidFill>
                <a:effectLst/>
                <a:latin typeface="+mn-lt"/>
                <a:ea typeface="+mn-ea"/>
                <a:cs typeface="+mn-cs"/>
              </a:rPr>
              <a:t>f you want to invest and are seeking the world’s most entrepreneur-friendly tax system, it’s here. </a:t>
            </a:r>
            <a:endParaRPr lang="et-EE" sz="1200" b="0" i="0" kern="1200" dirty="0">
              <a:solidFill>
                <a:schemeClr val="tx1"/>
              </a:solidFill>
              <a:effectLst/>
              <a:latin typeface="+mn-lt"/>
              <a:ea typeface="+mn-ea"/>
              <a:cs typeface="+mn-cs"/>
            </a:endParaRPr>
          </a:p>
          <a:p>
            <a:pPr rtl="0" fontAlgn="base"/>
            <a:r>
              <a:rPr lang="et-EE" sz="1200" b="0" i="0" kern="1200" dirty="0">
                <a:solidFill>
                  <a:schemeClr val="tx1"/>
                </a:solidFill>
                <a:effectLst/>
                <a:latin typeface="+mn-lt"/>
                <a:ea typeface="+mn-ea"/>
                <a:cs typeface="+mn-cs"/>
              </a:rPr>
              <a:t>i</a:t>
            </a:r>
            <a:r>
              <a:rPr lang="en-US" sz="1200" b="0" i="0" kern="1200" dirty="0">
                <a:solidFill>
                  <a:schemeClr val="tx1"/>
                </a:solidFill>
                <a:effectLst/>
                <a:latin typeface="+mn-lt"/>
                <a:ea typeface="+mn-ea"/>
                <a:cs typeface="+mn-cs"/>
              </a:rPr>
              <a:t>f you’re looking for a partner who knows how to collaborate, a place where children are raised to be creative and smart like nowhere else, or people who are digitally talented and always eager to grow and invent, you’re welcome here. </a:t>
            </a:r>
            <a:endParaRPr lang="et-EE" sz="1200" b="0" i="0" kern="1200" dirty="0">
              <a:solidFill>
                <a:schemeClr val="tx1"/>
              </a:solidFill>
              <a:effectLst/>
              <a:latin typeface="+mn-lt"/>
              <a:ea typeface="+mn-ea"/>
              <a:cs typeface="+mn-cs"/>
            </a:endParaRPr>
          </a:p>
          <a:p>
            <a:pPr rtl="0" fontAlgn="base"/>
            <a:endParaRPr lang="en-US" sz="1200" b="0" i="0" kern="1200" dirty="0">
              <a:solidFill>
                <a:schemeClr val="tx1"/>
              </a:solidFill>
              <a:effectLst/>
              <a:latin typeface="+mn-lt"/>
              <a:ea typeface="+mn-ea"/>
              <a:cs typeface="+mn-cs"/>
            </a:endParaRPr>
          </a:p>
          <a:p>
            <a:pPr rtl="0" fontAlgn="base"/>
            <a:r>
              <a:rPr lang="en-US" sz="1200" b="0" i="0" kern="1200" dirty="0">
                <a:solidFill>
                  <a:schemeClr val="tx1"/>
                </a:solidFill>
                <a:effectLst/>
                <a:latin typeface="+mn-lt"/>
                <a:ea typeface="+mn-ea"/>
                <a:cs typeface="+mn-cs"/>
              </a:rPr>
              <a:t>I have many more fun facts, examples, and experiences, but I suggest we start with your questions and a dialogue. </a:t>
            </a:r>
          </a:p>
          <a:p>
            <a:pPr rtl="0" fontAlgn="base"/>
            <a:endParaRPr lang="et-EE" sz="1200" b="0" i="0" kern="1200" dirty="0">
              <a:solidFill>
                <a:schemeClr val="tx1"/>
              </a:solidFill>
              <a:effectLst/>
              <a:latin typeface="+mn-lt"/>
              <a:ea typeface="+mn-ea"/>
              <a:cs typeface="+mn-cs"/>
            </a:endParaRPr>
          </a:p>
          <a:p>
            <a:pPr rtl="0" fontAlgn="base"/>
            <a:r>
              <a:rPr lang="en-US" sz="1200" b="0" i="0" kern="1200" dirty="0">
                <a:solidFill>
                  <a:schemeClr val="tx1"/>
                </a:solidFill>
                <a:effectLst/>
                <a:latin typeface="+mn-lt"/>
                <a:ea typeface="+mn-ea"/>
                <a:cs typeface="+mn-cs"/>
              </a:rPr>
              <a:t>Thank you. </a:t>
            </a:r>
          </a:p>
        </p:txBody>
      </p:sp>
      <p:sp>
        <p:nvSpPr>
          <p:cNvPr id="4" name="Slide Number Placeholder 3">
            <a:extLst>
              <a:ext uri="{FF2B5EF4-FFF2-40B4-BE49-F238E27FC236}">
                <a16:creationId xmlns:a16="http://schemas.microsoft.com/office/drawing/2014/main" id="{1452F59C-8658-BFF5-DA32-31DFCC6B241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116695-799D-4B74-BF4F-6A094162D047}" type="slidenum">
              <a:rPr kumimoji="0" lang="et-E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t-E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203274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ogo 🟦">
    <p:bg>
      <p:bgPr>
        <a:solidFill>
          <a:schemeClr val="tx1"/>
        </a:solidFill>
        <a:effectLst/>
      </p:bgPr>
    </p:bg>
    <p:spTree>
      <p:nvGrpSpPr>
        <p:cNvPr id="1" name=""/>
        <p:cNvGrpSpPr/>
        <p:nvPr/>
      </p:nvGrpSpPr>
      <p:grpSpPr>
        <a:xfrm>
          <a:off x="0" y="0"/>
          <a:ext cx="0" cy="0"/>
          <a:chOff x="0" y="0"/>
          <a:chExt cx="0" cy="0"/>
        </a:xfrm>
      </p:grpSpPr>
      <p:sp>
        <p:nvSpPr>
          <p:cNvPr id="8" name="Title Placeholder 14">
            <a:extLst>
              <a:ext uri="{FF2B5EF4-FFF2-40B4-BE49-F238E27FC236}">
                <a16:creationId xmlns:a16="http://schemas.microsoft.com/office/drawing/2014/main" id="{A8373E97-0968-B836-1E3F-4D68E115C8F9}"/>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
        <p:nvSpPr>
          <p:cNvPr id="9" name="Text Placeholder 14">
            <a:extLst>
              <a:ext uri="{FF2B5EF4-FFF2-40B4-BE49-F238E27FC236}">
                <a16:creationId xmlns:a16="http://schemas.microsoft.com/office/drawing/2014/main" id="{999D67CE-9C81-9CE4-32D6-B25FD6B2C7A6}"/>
              </a:ext>
            </a:extLst>
          </p:cNvPr>
          <p:cNvSpPr>
            <a:spLocks noGrp="1"/>
          </p:cNvSpPr>
          <p:nvPr>
            <p:ph type="body" sz="quarter" idx="11" hasCustomPrompt="1"/>
          </p:nvPr>
        </p:nvSpPr>
        <p:spPr>
          <a:xfrm>
            <a:off x="573012" y="2743200"/>
            <a:ext cx="8415113" cy="4097868"/>
          </a:xfrm>
          <a:prstGeom prst="rect">
            <a:avLst/>
          </a:prstGeom>
        </p:spPr>
        <p:txBody>
          <a:bodyPr wrap="square" lIns="0" tIns="0" rIns="0" bIns="540000" anchor="b" anchorCtr="0"/>
          <a:lstStyle>
            <a:lvl1pPr marL="0" indent="0">
              <a:lnSpc>
                <a:spcPct val="100000"/>
              </a:lnSpc>
              <a:spcBef>
                <a:spcPts val="0"/>
              </a:spcBef>
              <a:spcAft>
                <a:spcPts val="800"/>
              </a:spcAft>
              <a:buClr>
                <a:schemeClr val="bg1"/>
              </a:buClr>
              <a:buFont typeface="System Font Regular"/>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pic>
        <p:nvPicPr>
          <p:cNvPr id="2" name="Graphic 1">
            <a:extLst>
              <a:ext uri="{FF2B5EF4-FFF2-40B4-BE49-F238E27FC236}">
                <a16:creationId xmlns:a16="http://schemas.microsoft.com/office/drawing/2014/main" id="{17A0A6FF-53FE-979B-82D4-B106E212678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12108" y="602734"/>
            <a:ext cx="1618684" cy="607006"/>
          </a:xfrm>
          <a:prstGeom prst="rect">
            <a:avLst/>
          </a:prstGeom>
        </p:spPr>
      </p:pic>
    </p:spTree>
    <p:extLst>
      <p:ext uri="{BB962C8B-B14F-4D97-AF65-F5344CB8AC3E}">
        <p14:creationId xmlns:p14="http://schemas.microsoft.com/office/powerpoint/2010/main" val="3535883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isu↑  🟦">
    <p:bg>
      <p:bgPr>
        <a:solidFill>
          <a:schemeClr val="tx2"/>
        </a:solidFill>
        <a:effectLst/>
      </p:bgPr>
    </p:bg>
    <p:spTree>
      <p:nvGrpSpPr>
        <p:cNvPr id="1" name=""/>
        <p:cNvGrpSpPr/>
        <p:nvPr/>
      </p:nvGrpSpPr>
      <p:grpSpPr>
        <a:xfrm>
          <a:off x="0" y="0"/>
          <a:ext cx="0" cy="0"/>
          <a:chOff x="0" y="0"/>
          <a:chExt cx="0" cy="0"/>
        </a:xfrm>
      </p:grpSpPr>
      <p:sp>
        <p:nvSpPr>
          <p:cNvPr id="13" name="Title Placeholder 14">
            <a:extLst>
              <a:ext uri="{FF2B5EF4-FFF2-40B4-BE49-F238E27FC236}">
                <a16:creationId xmlns:a16="http://schemas.microsoft.com/office/drawing/2014/main" id="{E3598BF4-89FB-0E48-F3DE-7E1D26EB4AA9}"/>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
        <p:nvSpPr>
          <p:cNvPr id="14" name="Text Placeholder 14">
            <a:extLst>
              <a:ext uri="{FF2B5EF4-FFF2-40B4-BE49-F238E27FC236}">
                <a16:creationId xmlns:a16="http://schemas.microsoft.com/office/drawing/2014/main" id="{81D9FAA2-5C9F-DC8B-44D5-E4DABD2F8809}"/>
              </a:ext>
            </a:extLst>
          </p:cNvPr>
          <p:cNvSpPr>
            <a:spLocks noGrp="1"/>
          </p:cNvSpPr>
          <p:nvPr>
            <p:ph type="body" sz="quarter" idx="11" hasCustomPrompt="1"/>
          </p:nvPr>
        </p:nvSpPr>
        <p:spPr>
          <a:xfrm>
            <a:off x="573012" y="2743200"/>
            <a:ext cx="8415113" cy="4097868"/>
          </a:xfrm>
          <a:prstGeom prst="rect">
            <a:avLst/>
          </a:prstGeom>
        </p:spPr>
        <p:txBody>
          <a:bodyPr wrap="square" lIns="0" tIns="0" rIns="0" bIns="540000" anchor="t" anchorCtr="0"/>
          <a:lstStyle>
            <a:lvl1pPr marL="0" indent="0">
              <a:lnSpc>
                <a:spcPct val="100000"/>
              </a:lnSpc>
              <a:spcBef>
                <a:spcPts val="0"/>
              </a:spcBef>
              <a:spcAft>
                <a:spcPts val="800"/>
              </a:spcAft>
              <a:buClr>
                <a:schemeClr val="bg1"/>
              </a:buClr>
              <a:buFont typeface="System Font Regular"/>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pic>
        <p:nvPicPr>
          <p:cNvPr id="4" name="Graphic 3">
            <a:extLst>
              <a:ext uri="{FF2B5EF4-FFF2-40B4-BE49-F238E27FC236}">
                <a16:creationId xmlns:a16="http://schemas.microsoft.com/office/drawing/2014/main" id="{DD235EA8-844A-9AF2-F13E-FBBDD06F365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829217" y="602292"/>
            <a:ext cx="811921" cy="304470"/>
          </a:xfrm>
          <a:prstGeom prst="rect">
            <a:avLst/>
          </a:prstGeom>
        </p:spPr>
      </p:pic>
    </p:spTree>
    <p:extLst>
      <p:ext uri="{BB962C8B-B14F-4D97-AF65-F5344CB8AC3E}">
        <p14:creationId xmlns:p14="http://schemas.microsoft.com/office/powerpoint/2010/main" val="4269847028"/>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su↓ 🟦">
    <p:bg>
      <p:bgPr>
        <a:solidFill>
          <a:schemeClr val="tx2"/>
        </a:solidFill>
        <a:effectLst/>
      </p:bgPr>
    </p:bg>
    <p:spTree>
      <p:nvGrpSpPr>
        <p:cNvPr id="1" name=""/>
        <p:cNvGrpSpPr/>
        <p:nvPr/>
      </p:nvGrpSpPr>
      <p:grpSpPr>
        <a:xfrm>
          <a:off x="0" y="0"/>
          <a:ext cx="0" cy="0"/>
          <a:chOff x="0" y="0"/>
          <a:chExt cx="0" cy="0"/>
        </a:xfrm>
      </p:grpSpPr>
      <p:sp>
        <p:nvSpPr>
          <p:cNvPr id="10" name="Title Placeholder 14">
            <a:extLst>
              <a:ext uri="{FF2B5EF4-FFF2-40B4-BE49-F238E27FC236}">
                <a16:creationId xmlns:a16="http://schemas.microsoft.com/office/drawing/2014/main" id="{C4013983-446B-DAA6-86AC-28B6CD457912}"/>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
        <p:nvSpPr>
          <p:cNvPr id="11" name="Text Placeholder 14">
            <a:extLst>
              <a:ext uri="{FF2B5EF4-FFF2-40B4-BE49-F238E27FC236}">
                <a16:creationId xmlns:a16="http://schemas.microsoft.com/office/drawing/2014/main" id="{79F5C7F0-31AD-9EF9-A0DB-13D7E5320573}"/>
              </a:ext>
            </a:extLst>
          </p:cNvPr>
          <p:cNvSpPr>
            <a:spLocks noGrp="1"/>
          </p:cNvSpPr>
          <p:nvPr>
            <p:ph type="body" sz="quarter" idx="11" hasCustomPrompt="1"/>
          </p:nvPr>
        </p:nvSpPr>
        <p:spPr>
          <a:xfrm>
            <a:off x="573012" y="2743200"/>
            <a:ext cx="8415113" cy="4097868"/>
          </a:xfrm>
          <a:prstGeom prst="rect">
            <a:avLst/>
          </a:prstGeom>
        </p:spPr>
        <p:txBody>
          <a:bodyPr wrap="square" lIns="0" tIns="0" rIns="0" bIns="540000" anchor="b" anchorCtr="0"/>
          <a:lstStyle>
            <a:lvl1pPr marL="0" indent="0">
              <a:lnSpc>
                <a:spcPct val="100000"/>
              </a:lnSpc>
              <a:spcBef>
                <a:spcPts val="0"/>
              </a:spcBef>
              <a:spcAft>
                <a:spcPts val="800"/>
              </a:spcAft>
              <a:buClr>
                <a:schemeClr val="bg1"/>
              </a:buClr>
              <a:buFont typeface="System Font Regular"/>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pic>
        <p:nvPicPr>
          <p:cNvPr id="4" name="Graphic 3">
            <a:extLst>
              <a:ext uri="{FF2B5EF4-FFF2-40B4-BE49-F238E27FC236}">
                <a16:creationId xmlns:a16="http://schemas.microsoft.com/office/drawing/2014/main" id="{778428DB-7A31-EB3C-02A1-28FB9476BD6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829217" y="602292"/>
            <a:ext cx="811921" cy="304470"/>
          </a:xfrm>
          <a:prstGeom prst="rect">
            <a:avLst/>
          </a:prstGeom>
        </p:spPr>
      </p:pic>
    </p:spTree>
    <p:extLst>
      <p:ext uri="{BB962C8B-B14F-4D97-AF65-F5344CB8AC3E}">
        <p14:creationId xmlns:p14="http://schemas.microsoft.com/office/powerpoint/2010/main" val="2929848151"/>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Tulpa 🟦">
    <p:bg>
      <p:bgPr>
        <a:solidFill>
          <a:schemeClr val="tx2"/>
        </a:solidFill>
        <a:effectLst/>
      </p:bgPr>
    </p:bg>
    <p:spTree>
      <p:nvGrpSpPr>
        <p:cNvPr id="1" name=""/>
        <p:cNvGrpSpPr/>
        <p:nvPr/>
      </p:nvGrpSpPr>
      <p:grpSpPr>
        <a:xfrm>
          <a:off x="0" y="0"/>
          <a:ext cx="0" cy="0"/>
          <a:chOff x="0" y="0"/>
          <a:chExt cx="0" cy="0"/>
        </a:xfrm>
      </p:grpSpPr>
      <p:sp>
        <p:nvSpPr>
          <p:cNvPr id="13" name="Title Placeholder 14">
            <a:extLst>
              <a:ext uri="{FF2B5EF4-FFF2-40B4-BE49-F238E27FC236}">
                <a16:creationId xmlns:a16="http://schemas.microsoft.com/office/drawing/2014/main" id="{55EAA707-4BDC-95CF-1DE8-2BE06EFC054B}"/>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
        <p:nvSpPr>
          <p:cNvPr id="14" name="Text Placeholder 14">
            <a:extLst>
              <a:ext uri="{FF2B5EF4-FFF2-40B4-BE49-F238E27FC236}">
                <a16:creationId xmlns:a16="http://schemas.microsoft.com/office/drawing/2014/main" id="{2E5A6D88-2F95-CF1A-4E0A-2E41BE60075D}"/>
              </a:ext>
            </a:extLst>
          </p:cNvPr>
          <p:cNvSpPr>
            <a:spLocks noGrp="1"/>
          </p:cNvSpPr>
          <p:nvPr>
            <p:ph type="body" sz="quarter" idx="11" hasCustomPrompt="1"/>
          </p:nvPr>
        </p:nvSpPr>
        <p:spPr>
          <a:xfrm>
            <a:off x="573012" y="2743200"/>
            <a:ext cx="5216889" cy="4097868"/>
          </a:xfrm>
          <a:prstGeom prst="rect">
            <a:avLst/>
          </a:prstGeom>
        </p:spPr>
        <p:txBody>
          <a:bodyPr wrap="square" lIns="0" tIns="0" rIns="0" bIns="540000" anchor="t"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15" name="Text Placeholder 14">
            <a:extLst>
              <a:ext uri="{FF2B5EF4-FFF2-40B4-BE49-F238E27FC236}">
                <a16:creationId xmlns:a16="http://schemas.microsoft.com/office/drawing/2014/main" id="{8491CEE0-0F34-6EBD-7FB0-31AE5B7F9713}"/>
              </a:ext>
            </a:extLst>
          </p:cNvPr>
          <p:cNvSpPr>
            <a:spLocks noGrp="1"/>
          </p:cNvSpPr>
          <p:nvPr>
            <p:ph type="body" sz="quarter" idx="12" hasCustomPrompt="1"/>
          </p:nvPr>
        </p:nvSpPr>
        <p:spPr>
          <a:xfrm>
            <a:off x="6425172" y="2743200"/>
            <a:ext cx="5216889" cy="4097868"/>
          </a:xfrm>
          <a:prstGeom prst="rect">
            <a:avLst/>
          </a:prstGeom>
        </p:spPr>
        <p:txBody>
          <a:bodyPr wrap="square" lIns="0" tIns="0" rIns="0" bIns="540000" anchor="t"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pic>
        <p:nvPicPr>
          <p:cNvPr id="4" name="Graphic 3">
            <a:extLst>
              <a:ext uri="{FF2B5EF4-FFF2-40B4-BE49-F238E27FC236}">
                <a16:creationId xmlns:a16="http://schemas.microsoft.com/office/drawing/2014/main" id="{F9C4453E-D16B-B609-FD8B-BCC42C93B85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829217" y="602292"/>
            <a:ext cx="811921" cy="304470"/>
          </a:xfrm>
          <a:prstGeom prst="rect">
            <a:avLst/>
          </a:prstGeom>
        </p:spPr>
      </p:pic>
    </p:spTree>
    <p:extLst>
      <p:ext uri="{BB962C8B-B14F-4D97-AF65-F5344CB8AC3E}">
        <p14:creationId xmlns:p14="http://schemas.microsoft.com/office/powerpoint/2010/main" val="40908566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 Tulpa 🟦">
    <p:bg>
      <p:bgPr>
        <a:solidFill>
          <a:schemeClr val="tx2"/>
        </a:solidFill>
        <a:effectLst/>
      </p:bgPr>
    </p:bg>
    <p:spTree>
      <p:nvGrpSpPr>
        <p:cNvPr id="1" name=""/>
        <p:cNvGrpSpPr/>
        <p:nvPr/>
      </p:nvGrpSpPr>
      <p:grpSpPr>
        <a:xfrm>
          <a:off x="0" y="0"/>
          <a:ext cx="0" cy="0"/>
          <a:chOff x="0" y="0"/>
          <a:chExt cx="0" cy="0"/>
        </a:xfrm>
      </p:grpSpPr>
      <p:sp>
        <p:nvSpPr>
          <p:cNvPr id="14" name="Title Placeholder 14">
            <a:extLst>
              <a:ext uri="{FF2B5EF4-FFF2-40B4-BE49-F238E27FC236}">
                <a16:creationId xmlns:a16="http://schemas.microsoft.com/office/drawing/2014/main" id="{ADA540D9-2867-7252-5BD5-836925118E96}"/>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
        <p:nvSpPr>
          <p:cNvPr id="15" name="Text Placeholder 14">
            <a:extLst>
              <a:ext uri="{FF2B5EF4-FFF2-40B4-BE49-F238E27FC236}">
                <a16:creationId xmlns:a16="http://schemas.microsoft.com/office/drawing/2014/main" id="{B54E05F0-78F5-B697-A708-6EB0F308BE87}"/>
              </a:ext>
            </a:extLst>
          </p:cNvPr>
          <p:cNvSpPr>
            <a:spLocks noGrp="1"/>
          </p:cNvSpPr>
          <p:nvPr>
            <p:ph type="body" sz="quarter" idx="11" hasCustomPrompt="1"/>
          </p:nvPr>
        </p:nvSpPr>
        <p:spPr>
          <a:xfrm>
            <a:off x="573013" y="2743200"/>
            <a:ext cx="3480538" cy="4097868"/>
          </a:xfrm>
          <a:prstGeom prst="rect">
            <a:avLst/>
          </a:prstGeom>
        </p:spPr>
        <p:txBody>
          <a:bodyPr wrap="square" lIns="0" tIns="0" rIns="0" bIns="540000" anchor="t"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16" name="Text Placeholder 14">
            <a:extLst>
              <a:ext uri="{FF2B5EF4-FFF2-40B4-BE49-F238E27FC236}">
                <a16:creationId xmlns:a16="http://schemas.microsoft.com/office/drawing/2014/main" id="{6C80E0D1-17CB-7E9E-D5DC-CF4B464A3A0F}"/>
              </a:ext>
            </a:extLst>
          </p:cNvPr>
          <p:cNvSpPr>
            <a:spLocks noGrp="1"/>
          </p:cNvSpPr>
          <p:nvPr>
            <p:ph type="body" sz="quarter" idx="12" hasCustomPrompt="1"/>
          </p:nvPr>
        </p:nvSpPr>
        <p:spPr>
          <a:xfrm>
            <a:off x="4363750" y="2743200"/>
            <a:ext cx="3480538" cy="4097868"/>
          </a:xfrm>
          <a:prstGeom prst="rect">
            <a:avLst/>
          </a:prstGeom>
        </p:spPr>
        <p:txBody>
          <a:bodyPr wrap="square" lIns="0" tIns="0" rIns="0" bIns="540000" anchor="t"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17" name="Text Placeholder 14">
            <a:extLst>
              <a:ext uri="{FF2B5EF4-FFF2-40B4-BE49-F238E27FC236}">
                <a16:creationId xmlns:a16="http://schemas.microsoft.com/office/drawing/2014/main" id="{4E45214B-43B8-EFB3-1593-5EF59455C581}"/>
              </a:ext>
            </a:extLst>
          </p:cNvPr>
          <p:cNvSpPr>
            <a:spLocks noGrp="1"/>
          </p:cNvSpPr>
          <p:nvPr>
            <p:ph type="body" sz="quarter" idx="13" hasCustomPrompt="1"/>
          </p:nvPr>
        </p:nvSpPr>
        <p:spPr>
          <a:xfrm>
            <a:off x="8176095" y="2743200"/>
            <a:ext cx="3480538" cy="4097868"/>
          </a:xfrm>
          <a:prstGeom prst="rect">
            <a:avLst/>
          </a:prstGeom>
        </p:spPr>
        <p:txBody>
          <a:bodyPr wrap="square" lIns="0" tIns="0" rIns="0" bIns="540000" anchor="t"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pic>
        <p:nvPicPr>
          <p:cNvPr id="4" name="Graphic 3">
            <a:extLst>
              <a:ext uri="{FF2B5EF4-FFF2-40B4-BE49-F238E27FC236}">
                <a16:creationId xmlns:a16="http://schemas.microsoft.com/office/drawing/2014/main" id="{82EE76C2-AA6E-AE70-FDF5-C1F47023C90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829217" y="602292"/>
            <a:ext cx="811921" cy="304470"/>
          </a:xfrm>
          <a:prstGeom prst="rect">
            <a:avLst/>
          </a:prstGeom>
        </p:spPr>
      </p:pic>
    </p:spTree>
    <p:extLst>
      <p:ext uri="{BB962C8B-B14F-4D97-AF65-F5344CB8AC3E}">
        <p14:creationId xmlns:p14="http://schemas.microsoft.com/office/powerpoint/2010/main" val="36460809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sitaat 🟦">
    <p:bg>
      <p:bgPr>
        <a:solidFill>
          <a:schemeClr val="tx1"/>
        </a:solidFill>
        <a:effectLst/>
      </p:bgPr>
    </p:bg>
    <p:spTree>
      <p:nvGrpSpPr>
        <p:cNvPr id="1" name=""/>
        <p:cNvGrpSpPr/>
        <p:nvPr/>
      </p:nvGrpSpPr>
      <p:grpSpPr>
        <a:xfrm>
          <a:off x="0" y="0"/>
          <a:ext cx="0" cy="0"/>
          <a:chOff x="0" y="0"/>
          <a:chExt cx="0" cy="0"/>
        </a:xfrm>
      </p:grpSpPr>
      <p:sp>
        <p:nvSpPr>
          <p:cNvPr id="11" name="Title Placeholder 14">
            <a:extLst>
              <a:ext uri="{FF2B5EF4-FFF2-40B4-BE49-F238E27FC236}">
                <a16:creationId xmlns:a16="http://schemas.microsoft.com/office/drawing/2014/main" id="{9E4E3BB2-F979-B481-E47E-8BFBBA9B3292}"/>
              </a:ext>
            </a:extLst>
          </p:cNvPr>
          <p:cNvSpPr>
            <a:spLocks noGrp="1"/>
          </p:cNvSpPr>
          <p:nvPr>
            <p:ph type="title" hasCustomPrompt="1"/>
          </p:nvPr>
        </p:nvSpPr>
        <p:spPr>
          <a:xfrm>
            <a:off x="561207" y="554994"/>
            <a:ext cx="11095967" cy="5753731"/>
          </a:xfrm>
          <a:prstGeom prst="rect">
            <a:avLst/>
          </a:prstGeom>
        </p:spPr>
        <p:txBody>
          <a:bodyPr vert="horz" wrap="square" lIns="0" tIns="0" rIns="0" bIns="0" rtlCol="0" anchor="ctr">
            <a:noAutofit/>
          </a:bodyPr>
          <a:lstStyle>
            <a:lvl1pPr>
              <a:defRPr sz="5000">
                <a:solidFill>
                  <a:schemeClr val="bg1"/>
                </a:solidFill>
              </a:defRPr>
            </a:lvl1pPr>
          </a:lstStyle>
          <a:p>
            <a:r>
              <a:rPr lang="en-US"/>
              <a:t>click to edit headline</a:t>
            </a:r>
            <a:endParaRPr lang="et-EE"/>
          </a:p>
        </p:txBody>
      </p:sp>
      <p:sp>
        <p:nvSpPr>
          <p:cNvPr id="12" name="Text Placeholder 14">
            <a:extLst>
              <a:ext uri="{FF2B5EF4-FFF2-40B4-BE49-F238E27FC236}">
                <a16:creationId xmlns:a16="http://schemas.microsoft.com/office/drawing/2014/main" id="{F09B8168-3CAF-0212-99F9-BB4F5407B928}"/>
              </a:ext>
            </a:extLst>
          </p:cNvPr>
          <p:cNvSpPr>
            <a:spLocks noGrp="1"/>
          </p:cNvSpPr>
          <p:nvPr>
            <p:ph type="body" sz="quarter" idx="11" hasCustomPrompt="1"/>
          </p:nvPr>
        </p:nvSpPr>
        <p:spPr>
          <a:xfrm>
            <a:off x="573012" y="5992836"/>
            <a:ext cx="5522988" cy="848231"/>
          </a:xfrm>
          <a:prstGeom prst="rect">
            <a:avLst/>
          </a:prstGeom>
        </p:spPr>
        <p:txBody>
          <a:bodyPr wrap="square" lIns="0" tIns="0" rIns="0" bIns="540000" anchor="b" anchorCtr="0"/>
          <a:lstStyle>
            <a:lvl1pPr marL="0" indent="0">
              <a:lnSpc>
                <a:spcPct val="100000"/>
              </a:lnSpc>
              <a:spcBef>
                <a:spcPts val="0"/>
              </a:spcBef>
              <a:spcAft>
                <a:spcPts val="800"/>
              </a:spcAft>
              <a:buClr>
                <a:schemeClr val="bg1"/>
              </a:buClr>
              <a:buFont typeface="System Font Regular"/>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13" name="Text Placeholder 14">
            <a:extLst>
              <a:ext uri="{FF2B5EF4-FFF2-40B4-BE49-F238E27FC236}">
                <a16:creationId xmlns:a16="http://schemas.microsoft.com/office/drawing/2014/main" id="{68A9E6ED-D791-A8C5-99C7-A134DE54A9B6}"/>
              </a:ext>
            </a:extLst>
          </p:cNvPr>
          <p:cNvSpPr>
            <a:spLocks noGrp="1"/>
          </p:cNvSpPr>
          <p:nvPr>
            <p:ph type="body" sz="quarter" idx="12" hasCustomPrompt="1"/>
          </p:nvPr>
        </p:nvSpPr>
        <p:spPr>
          <a:xfrm>
            <a:off x="573012" y="548639"/>
            <a:ext cx="5522988" cy="276999"/>
          </a:xfrm>
          <a:prstGeom prst="rect">
            <a:avLst/>
          </a:prstGeom>
        </p:spPr>
        <p:txBody>
          <a:bodyPr wrap="square" lIns="0" tIns="0" rIns="0" bIns="0" anchor="t" anchorCtr="0">
            <a:spAutoFit/>
          </a:bodyPr>
          <a:lstStyle>
            <a:lvl1pPr marL="0" indent="0">
              <a:lnSpc>
                <a:spcPct val="100000"/>
              </a:lnSpc>
              <a:spcBef>
                <a:spcPts val="0"/>
              </a:spcBef>
              <a:spcAft>
                <a:spcPts val="800"/>
              </a:spcAft>
              <a:buClr>
                <a:schemeClr val="bg1"/>
              </a:buClr>
              <a:buFont typeface="System Font Regular"/>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pic>
        <p:nvPicPr>
          <p:cNvPr id="4" name="Graphic 3">
            <a:extLst>
              <a:ext uri="{FF2B5EF4-FFF2-40B4-BE49-F238E27FC236}">
                <a16:creationId xmlns:a16="http://schemas.microsoft.com/office/drawing/2014/main" id="{44EAE4F5-9AD7-4A88-DBC9-E0015048664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829217" y="602292"/>
            <a:ext cx="811921" cy="304470"/>
          </a:xfrm>
          <a:prstGeom prst="rect">
            <a:avLst/>
          </a:prstGeom>
        </p:spPr>
      </p:pic>
    </p:spTree>
    <p:extLst>
      <p:ext uri="{BB962C8B-B14F-4D97-AF65-F5344CB8AC3E}">
        <p14:creationId xmlns:p14="http://schemas.microsoft.com/office/powerpoint/2010/main" val="1745061846"/>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 Joonis/Tabel 🟦">
    <p:bg>
      <p:bgPr>
        <a:solidFill>
          <a:schemeClr val="tx2"/>
        </a:solidFill>
        <a:effectLst/>
      </p:bgPr>
    </p:bg>
    <p:spTree>
      <p:nvGrpSpPr>
        <p:cNvPr id="1" name=""/>
        <p:cNvGrpSpPr/>
        <p:nvPr/>
      </p:nvGrpSpPr>
      <p:grpSpPr>
        <a:xfrm>
          <a:off x="0" y="0"/>
          <a:ext cx="0" cy="0"/>
          <a:chOff x="0" y="0"/>
          <a:chExt cx="0" cy="0"/>
        </a:xfrm>
      </p:grpSpPr>
      <p:sp>
        <p:nvSpPr>
          <p:cNvPr id="9" name="Title Placeholder 14">
            <a:extLst>
              <a:ext uri="{FF2B5EF4-FFF2-40B4-BE49-F238E27FC236}">
                <a16:creationId xmlns:a16="http://schemas.microsoft.com/office/drawing/2014/main" id="{783FB4AC-25CF-7A22-297D-1079042BBF6A}"/>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pic>
        <p:nvPicPr>
          <p:cNvPr id="4" name="Graphic 3">
            <a:extLst>
              <a:ext uri="{FF2B5EF4-FFF2-40B4-BE49-F238E27FC236}">
                <a16:creationId xmlns:a16="http://schemas.microsoft.com/office/drawing/2014/main" id="{2F847EE9-AA87-32FB-32DD-CF35DBAE79D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829217" y="602292"/>
            <a:ext cx="811921" cy="304470"/>
          </a:xfrm>
          <a:prstGeom prst="rect">
            <a:avLst/>
          </a:prstGeom>
        </p:spPr>
      </p:pic>
    </p:spTree>
    <p:extLst>
      <p:ext uri="{BB962C8B-B14F-4D97-AF65-F5344CB8AC3E}">
        <p14:creationId xmlns:p14="http://schemas.microsoft.com/office/powerpoint/2010/main" val="3571055748"/>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austafoto 🟦">
    <p:bg>
      <p:bgPr>
        <a:solidFill>
          <a:schemeClr val="tx2"/>
        </a:solidFill>
        <a:effectLst/>
      </p:bgPr>
    </p:bg>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EDF8E257-6F46-7CF4-B941-600F03E296F1}"/>
              </a:ext>
            </a:extLst>
          </p:cNvPr>
          <p:cNvSpPr>
            <a:spLocks noGrp="1"/>
          </p:cNvSpPr>
          <p:nvPr>
            <p:ph type="pic" sz="quarter" idx="12"/>
          </p:nvPr>
        </p:nvSpPr>
        <p:spPr>
          <a:xfrm>
            <a:off x="0" y="0"/>
            <a:ext cx="12192000" cy="6858000"/>
          </a:xfrm>
          <a:prstGeom prst="rect">
            <a:avLst/>
          </a:prstGeom>
          <a:pattFill prst="pct5">
            <a:fgClr>
              <a:schemeClr val="bg1"/>
            </a:fgClr>
            <a:bgClr>
              <a:schemeClr val="tx2"/>
            </a:bgClr>
          </a:pattFill>
        </p:spPr>
        <p:txBody>
          <a:bodyPr anchor="ctr" anchorCtr="0"/>
          <a:lstStyle>
            <a:lvl1pPr marL="0" indent="0" algn="ctr">
              <a:buNone/>
              <a:defRPr sz="1800" b="0" i="0">
                <a:solidFill>
                  <a:schemeClr val="bg1"/>
                </a:solidFill>
                <a:latin typeface="Aino" panose="02000603040504020204" pitchFamily="2" charset="77"/>
              </a:defRPr>
            </a:lvl1pPr>
          </a:lstStyle>
          <a:p>
            <a:r>
              <a:rPr lang="en-US"/>
              <a:t>Click icon to add picture</a:t>
            </a:r>
            <a:endParaRPr lang="et-EE"/>
          </a:p>
        </p:txBody>
      </p:sp>
      <p:sp>
        <p:nvSpPr>
          <p:cNvPr id="10" name="Text Placeholder 14">
            <a:extLst>
              <a:ext uri="{FF2B5EF4-FFF2-40B4-BE49-F238E27FC236}">
                <a16:creationId xmlns:a16="http://schemas.microsoft.com/office/drawing/2014/main" id="{08FD3B42-5D25-E5B2-6A92-2291FE0EE94E}"/>
              </a:ext>
            </a:extLst>
          </p:cNvPr>
          <p:cNvSpPr>
            <a:spLocks noGrp="1"/>
          </p:cNvSpPr>
          <p:nvPr>
            <p:ph type="body" sz="quarter" idx="11" hasCustomPrompt="1"/>
          </p:nvPr>
        </p:nvSpPr>
        <p:spPr>
          <a:xfrm>
            <a:off x="573012" y="3429000"/>
            <a:ext cx="8415113" cy="3412068"/>
          </a:xfrm>
          <a:prstGeom prst="rect">
            <a:avLst/>
          </a:prstGeom>
        </p:spPr>
        <p:txBody>
          <a:bodyPr wrap="square" lIns="0" tIns="0" rIns="0" bIns="540000" anchor="b"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11" name="Title Placeholder 14">
            <a:extLst>
              <a:ext uri="{FF2B5EF4-FFF2-40B4-BE49-F238E27FC236}">
                <a16:creationId xmlns:a16="http://schemas.microsoft.com/office/drawing/2014/main" id="{B65728E6-8697-8375-6353-A91C85EF15A0}"/>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pic>
        <p:nvPicPr>
          <p:cNvPr id="2" name="Graphic 1">
            <a:extLst>
              <a:ext uri="{FF2B5EF4-FFF2-40B4-BE49-F238E27FC236}">
                <a16:creationId xmlns:a16="http://schemas.microsoft.com/office/drawing/2014/main" id="{CFFDF0E7-9994-64C8-1814-7CB7C73A0A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829217" y="602292"/>
            <a:ext cx="811921" cy="304470"/>
          </a:xfrm>
          <a:prstGeom prst="rect">
            <a:avLst/>
          </a:prstGeom>
        </p:spPr>
      </p:pic>
    </p:spTree>
    <p:extLst>
      <p:ext uri="{BB962C8B-B14F-4D97-AF65-F5344CB8AC3E}">
        <p14:creationId xmlns:p14="http://schemas.microsoft.com/office/powerpoint/2010/main" val="1056428929"/>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oto 🟦">
    <p:bg>
      <p:bgPr>
        <a:solidFill>
          <a:schemeClr val="tx2"/>
        </a:solidFill>
        <a:effectLst/>
      </p:bgPr>
    </p:bg>
    <p:spTree>
      <p:nvGrpSpPr>
        <p:cNvPr id="1" name=""/>
        <p:cNvGrpSpPr/>
        <p:nvPr/>
      </p:nvGrpSpPr>
      <p:grpSpPr>
        <a:xfrm>
          <a:off x="0" y="0"/>
          <a:ext cx="0" cy="0"/>
          <a:chOff x="0" y="0"/>
          <a:chExt cx="0" cy="0"/>
        </a:xfrm>
      </p:grpSpPr>
      <p:sp>
        <p:nvSpPr>
          <p:cNvPr id="12" name="Title Placeholder 14">
            <a:extLst>
              <a:ext uri="{FF2B5EF4-FFF2-40B4-BE49-F238E27FC236}">
                <a16:creationId xmlns:a16="http://schemas.microsoft.com/office/drawing/2014/main" id="{EF8DDCA9-12BE-B9AA-2835-4682BDB71D74}"/>
              </a:ext>
            </a:extLst>
          </p:cNvPr>
          <p:cNvSpPr>
            <a:spLocks noGrp="1"/>
          </p:cNvSpPr>
          <p:nvPr>
            <p:ph type="title" hasCustomPrompt="1"/>
          </p:nvPr>
        </p:nvSpPr>
        <p:spPr>
          <a:xfrm>
            <a:off x="561208" y="554994"/>
            <a:ext cx="5251701" cy="1384995"/>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
        <p:nvSpPr>
          <p:cNvPr id="13" name="Text Placeholder 14">
            <a:extLst>
              <a:ext uri="{FF2B5EF4-FFF2-40B4-BE49-F238E27FC236}">
                <a16:creationId xmlns:a16="http://schemas.microsoft.com/office/drawing/2014/main" id="{FF651899-1AE3-5AAA-B83D-613031594097}"/>
              </a:ext>
            </a:extLst>
          </p:cNvPr>
          <p:cNvSpPr>
            <a:spLocks noGrp="1"/>
          </p:cNvSpPr>
          <p:nvPr>
            <p:ph type="body" sz="quarter" idx="11" hasCustomPrompt="1"/>
          </p:nvPr>
        </p:nvSpPr>
        <p:spPr>
          <a:xfrm>
            <a:off x="573012" y="3429000"/>
            <a:ext cx="5239897" cy="3412068"/>
          </a:xfrm>
          <a:prstGeom prst="rect">
            <a:avLst/>
          </a:prstGeom>
        </p:spPr>
        <p:txBody>
          <a:bodyPr wrap="square" lIns="0" tIns="0" rIns="0" bIns="540000" anchor="b"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14" name="Picture Placeholder 4">
            <a:extLst>
              <a:ext uri="{FF2B5EF4-FFF2-40B4-BE49-F238E27FC236}">
                <a16:creationId xmlns:a16="http://schemas.microsoft.com/office/drawing/2014/main" id="{EBE3C18C-9BB7-6F32-7AFF-973AEBDAF62B}"/>
              </a:ext>
            </a:extLst>
          </p:cNvPr>
          <p:cNvSpPr>
            <a:spLocks noGrp="1"/>
          </p:cNvSpPr>
          <p:nvPr>
            <p:ph type="pic" sz="quarter" idx="12"/>
          </p:nvPr>
        </p:nvSpPr>
        <p:spPr>
          <a:xfrm>
            <a:off x="6389436" y="0"/>
            <a:ext cx="5802564" cy="6858000"/>
          </a:xfrm>
          <a:prstGeom prst="rect">
            <a:avLst/>
          </a:prstGeom>
          <a:pattFill prst="pct5">
            <a:fgClr>
              <a:schemeClr val="bg1"/>
            </a:fgClr>
            <a:bgClr>
              <a:schemeClr val="tx1"/>
            </a:bgClr>
          </a:pattFill>
        </p:spPr>
        <p:txBody>
          <a:bodyPr anchor="ctr" anchorCtr="0"/>
          <a:lstStyle>
            <a:lvl1pPr marL="0" indent="0" algn="ctr">
              <a:buNone/>
              <a:defRPr sz="1800" b="0" i="0">
                <a:solidFill>
                  <a:schemeClr val="bg1"/>
                </a:solidFill>
                <a:latin typeface="Aino" panose="02000603040504020204" pitchFamily="2" charset="77"/>
              </a:defRPr>
            </a:lvl1pPr>
          </a:lstStyle>
          <a:p>
            <a:r>
              <a:rPr lang="en-US"/>
              <a:t>Click icon to add picture</a:t>
            </a:r>
            <a:endParaRPr lang="et-EE"/>
          </a:p>
        </p:txBody>
      </p:sp>
      <p:pic>
        <p:nvPicPr>
          <p:cNvPr id="2" name="Graphic 1">
            <a:extLst>
              <a:ext uri="{FF2B5EF4-FFF2-40B4-BE49-F238E27FC236}">
                <a16:creationId xmlns:a16="http://schemas.microsoft.com/office/drawing/2014/main" id="{1137AFB7-DC63-FAF2-90A2-3937C5E9717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829217" y="602292"/>
            <a:ext cx="811921" cy="304470"/>
          </a:xfrm>
          <a:prstGeom prst="rect">
            <a:avLst/>
          </a:prstGeom>
        </p:spPr>
      </p:pic>
    </p:spTree>
    <p:extLst>
      <p:ext uri="{BB962C8B-B14F-4D97-AF65-F5344CB8AC3E}">
        <p14:creationId xmlns:p14="http://schemas.microsoft.com/office/powerpoint/2010/main" val="3872074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äike Rahn 🟦">
    <p:bg>
      <p:bgPr>
        <a:solidFill>
          <a:schemeClr val="tx1"/>
        </a:solidFill>
        <a:effectLst/>
      </p:bgPr>
    </p:bg>
    <p:spTree>
      <p:nvGrpSpPr>
        <p:cNvPr id="1" name=""/>
        <p:cNvGrpSpPr/>
        <p:nvPr/>
      </p:nvGrpSpPr>
      <p:grpSpPr>
        <a:xfrm>
          <a:off x="0" y="0"/>
          <a:ext cx="0" cy="0"/>
          <a:chOff x="0" y="0"/>
          <a:chExt cx="0" cy="0"/>
        </a:xfrm>
      </p:grpSpPr>
      <p:sp>
        <p:nvSpPr>
          <p:cNvPr id="76" name="Graphic 8">
            <a:extLst>
              <a:ext uri="{FF2B5EF4-FFF2-40B4-BE49-F238E27FC236}">
                <a16:creationId xmlns:a16="http://schemas.microsoft.com/office/drawing/2014/main" id="{A6772778-4656-4E59-BCD3-6DD1F984DA30}"/>
              </a:ext>
            </a:extLst>
          </p:cNvPr>
          <p:cNvSpPr/>
          <p:nvPr userDrawn="1"/>
        </p:nvSpPr>
        <p:spPr>
          <a:xfrm>
            <a:off x="9267814" y="1105128"/>
            <a:ext cx="2362979" cy="1636006"/>
          </a:xfrm>
          <a:custGeom>
            <a:avLst/>
            <a:gdLst>
              <a:gd name="connsiteX0" fmla="*/ 2459450 w 3010281"/>
              <a:gd name="connsiteY0" fmla="*/ 203454 h 2084165"/>
              <a:gd name="connsiteX1" fmla="*/ 1968151 w 3010281"/>
              <a:gd name="connsiteY1" fmla="*/ 0 h 2084165"/>
              <a:gd name="connsiteX2" fmla="*/ 1041940 w 3010281"/>
              <a:gd name="connsiteY2" fmla="*/ 0 h 2084165"/>
              <a:gd name="connsiteX3" fmla="*/ 550831 w 3010281"/>
              <a:gd name="connsiteY3" fmla="*/ 203454 h 2084165"/>
              <a:gd name="connsiteX4" fmla="*/ 203454 w 3010281"/>
              <a:gd name="connsiteY4" fmla="*/ 550831 h 2084165"/>
              <a:gd name="connsiteX5" fmla="*/ 203454 w 3010281"/>
              <a:gd name="connsiteY5" fmla="*/ 1533335 h 2084165"/>
              <a:gd name="connsiteX6" fmla="*/ 550831 w 3010281"/>
              <a:gd name="connsiteY6" fmla="*/ 1880711 h 2084165"/>
              <a:gd name="connsiteX7" fmla="*/ 1042035 w 3010281"/>
              <a:gd name="connsiteY7" fmla="*/ 2084165 h 2084165"/>
              <a:gd name="connsiteX8" fmla="*/ 2315528 w 3010281"/>
              <a:gd name="connsiteY8" fmla="*/ 2084165 h 2084165"/>
              <a:gd name="connsiteX9" fmla="*/ 3010281 w 3010281"/>
              <a:gd name="connsiteY9" fmla="*/ 1389412 h 2084165"/>
              <a:gd name="connsiteX10" fmla="*/ 3010281 w 3010281"/>
              <a:gd name="connsiteY10" fmla="*/ 1042035 h 2084165"/>
              <a:gd name="connsiteX11" fmla="*/ 2806827 w 3010281"/>
              <a:gd name="connsiteY11" fmla="*/ 550831 h 2084165"/>
              <a:gd name="connsiteX12" fmla="*/ 2459450 w 3010281"/>
              <a:gd name="connsiteY12" fmla="*/ 203454 h 2084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10281" h="2084165">
                <a:moveTo>
                  <a:pt x="2459450" y="203454"/>
                </a:moveTo>
                <a:cubicBezTo>
                  <a:pt x="2329053" y="73247"/>
                  <a:pt x="2152364" y="0"/>
                  <a:pt x="1968151" y="0"/>
                </a:cubicBezTo>
                <a:lnTo>
                  <a:pt x="1041940" y="0"/>
                </a:lnTo>
                <a:cubicBezTo>
                  <a:pt x="857726" y="0"/>
                  <a:pt x="681038" y="73247"/>
                  <a:pt x="550831" y="203454"/>
                </a:cubicBezTo>
                <a:lnTo>
                  <a:pt x="203454" y="550831"/>
                </a:lnTo>
                <a:cubicBezTo>
                  <a:pt x="-67818" y="822198"/>
                  <a:pt x="-67818" y="1261967"/>
                  <a:pt x="203454" y="1533335"/>
                </a:cubicBezTo>
                <a:lnTo>
                  <a:pt x="550831" y="1880711"/>
                </a:lnTo>
                <a:cubicBezTo>
                  <a:pt x="681038" y="2011013"/>
                  <a:pt x="857726" y="2084165"/>
                  <a:pt x="1042035" y="2084165"/>
                </a:cubicBezTo>
                <a:lnTo>
                  <a:pt x="2315528" y="2084165"/>
                </a:lnTo>
                <a:cubicBezTo>
                  <a:pt x="2699195" y="2084165"/>
                  <a:pt x="3010281" y="1773174"/>
                  <a:pt x="3010281" y="1389412"/>
                </a:cubicBezTo>
                <a:lnTo>
                  <a:pt x="3010281" y="1042035"/>
                </a:lnTo>
                <a:cubicBezTo>
                  <a:pt x="3010281" y="857822"/>
                  <a:pt x="2937129" y="681133"/>
                  <a:pt x="2806827" y="550831"/>
                </a:cubicBezTo>
                <a:lnTo>
                  <a:pt x="2459450" y="203454"/>
                </a:lnTo>
                <a:close/>
              </a:path>
            </a:pathLst>
          </a:custGeom>
          <a:solidFill>
            <a:schemeClr val="accent1"/>
          </a:solidFill>
          <a:ln w="9525" cap="flat">
            <a:noFill/>
            <a:prstDash val="solid"/>
            <a:miter/>
          </a:ln>
        </p:spPr>
        <p:txBody>
          <a:bodyPr rtlCol="0" anchor="ctr"/>
          <a:lstStyle/>
          <a:p>
            <a:endParaRPr lang="en-US"/>
          </a:p>
        </p:txBody>
      </p:sp>
      <p:sp>
        <p:nvSpPr>
          <p:cNvPr id="75" name="Picture Placeholder 75">
            <a:extLst>
              <a:ext uri="{FF2B5EF4-FFF2-40B4-BE49-F238E27FC236}">
                <a16:creationId xmlns:a16="http://schemas.microsoft.com/office/drawing/2014/main" id="{04CC8CD1-6D43-4BFE-A251-399626CA9ED4}"/>
              </a:ext>
            </a:extLst>
          </p:cNvPr>
          <p:cNvSpPr>
            <a:spLocks noGrp="1"/>
          </p:cNvSpPr>
          <p:nvPr>
            <p:ph type="pic" sz="quarter" idx="12" hasCustomPrompt="1"/>
          </p:nvPr>
        </p:nvSpPr>
        <p:spPr>
          <a:xfrm>
            <a:off x="6151733" y="2197720"/>
            <a:ext cx="5489404" cy="3960813"/>
          </a:xfrm>
          <a:custGeom>
            <a:avLst/>
            <a:gdLst>
              <a:gd name="connsiteX0" fmla="*/ 1348260 w 3473101"/>
              <a:gd name="connsiteY0" fmla="*/ 0 h 2505974"/>
              <a:gd name="connsiteX1" fmla="*/ 2124379 w 3473101"/>
              <a:gd name="connsiteY1" fmla="*/ 0 h 2505974"/>
              <a:gd name="connsiteX2" fmla="*/ 2576708 w 3473101"/>
              <a:gd name="connsiteY2" fmla="*/ 106790 h 2505974"/>
              <a:gd name="connsiteX3" fmla="*/ 2913856 w 3473101"/>
              <a:gd name="connsiteY3" fmla="*/ 275333 h 2505974"/>
              <a:gd name="connsiteX4" fmla="*/ 3421033 w 3473101"/>
              <a:gd name="connsiteY4" fmla="*/ 1499845 h 2505974"/>
              <a:gd name="connsiteX5" fmla="*/ 3319404 w 3473101"/>
              <a:gd name="connsiteY5" fmla="*/ 1814411 h 2505974"/>
              <a:gd name="connsiteX6" fmla="*/ 2520414 w 3473101"/>
              <a:gd name="connsiteY6" fmla="*/ 2493287 h 2505974"/>
              <a:gd name="connsiteX7" fmla="*/ 2360991 w 3473101"/>
              <a:gd name="connsiteY7" fmla="*/ 2505974 h 2505974"/>
              <a:gd name="connsiteX8" fmla="*/ 1009289 w 3473101"/>
              <a:gd name="connsiteY8" fmla="*/ 2505974 h 2505974"/>
              <a:gd name="connsiteX9" fmla="*/ 907697 w 3473101"/>
              <a:gd name="connsiteY9" fmla="*/ 2500844 h 2505974"/>
              <a:gd name="connsiteX10" fmla="*/ 4885 w 3473101"/>
              <a:gd name="connsiteY10" fmla="*/ 1598033 h 2505974"/>
              <a:gd name="connsiteX11" fmla="*/ 0 w 3473101"/>
              <a:gd name="connsiteY11" fmla="*/ 1501293 h 2505974"/>
              <a:gd name="connsiteX12" fmla="*/ 0 w 3473101"/>
              <a:gd name="connsiteY12" fmla="*/ 1345189 h 2505974"/>
              <a:gd name="connsiteX13" fmla="*/ 19273 w 3473101"/>
              <a:gd name="connsiteY13" fmla="*/ 1150325 h 2505974"/>
              <a:gd name="connsiteX14" fmla="*/ 295903 w 3473101"/>
              <a:gd name="connsiteY14" fmla="*/ 633389 h 2505974"/>
              <a:gd name="connsiteX15" fmla="*/ 633052 w 3473101"/>
              <a:gd name="connsiteY15" fmla="*/ 296240 h 2505974"/>
              <a:gd name="connsiteX16" fmla="*/ 1348260 w 3473101"/>
              <a:gd name="connsiteY16" fmla="*/ 0 h 250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73101" h="2505974">
                <a:moveTo>
                  <a:pt x="1348260" y="0"/>
                </a:moveTo>
                <a:lnTo>
                  <a:pt x="2124379" y="0"/>
                </a:lnTo>
                <a:cubicBezTo>
                  <a:pt x="2281372" y="0"/>
                  <a:pt x="2436235" y="36522"/>
                  <a:pt x="2576708" y="106790"/>
                </a:cubicBezTo>
                <a:lnTo>
                  <a:pt x="2913856" y="275333"/>
                </a:lnTo>
                <a:cubicBezTo>
                  <a:pt x="3364055" y="500465"/>
                  <a:pt x="3580219" y="1022352"/>
                  <a:pt x="3421033" y="1499845"/>
                </a:cubicBezTo>
                <a:lnTo>
                  <a:pt x="3319404" y="1814411"/>
                </a:lnTo>
                <a:cubicBezTo>
                  <a:pt x="3198916" y="2175814"/>
                  <a:pt x="2887934" y="2434310"/>
                  <a:pt x="2520414" y="2493287"/>
                </a:cubicBezTo>
                <a:lnTo>
                  <a:pt x="2360991" y="2505974"/>
                </a:lnTo>
                <a:lnTo>
                  <a:pt x="1009289" y="2505974"/>
                </a:lnTo>
                <a:lnTo>
                  <a:pt x="907697" y="2500844"/>
                </a:lnTo>
                <a:cubicBezTo>
                  <a:pt x="431673" y="2452501"/>
                  <a:pt x="53229" y="2074057"/>
                  <a:pt x="4885" y="1598033"/>
                </a:cubicBezTo>
                <a:lnTo>
                  <a:pt x="0" y="1501293"/>
                </a:lnTo>
                <a:lnTo>
                  <a:pt x="0" y="1345189"/>
                </a:lnTo>
                <a:lnTo>
                  <a:pt x="19273" y="1150325"/>
                </a:lnTo>
                <a:cubicBezTo>
                  <a:pt x="58128" y="955891"/>
                  <a:pt x="153623" y="775621"/>
                  <a:pt x="295903" y="633389"/>
                </a:cubicBezTo>
                <a:lnTo>
                  <a:pt x="633052" y="296240"/>
                </a:lnTo>
                <a:cubicBezTo>
                  <a:pt x="822759" y="106533"/>
                  <a:pt x="1080024" y="0"/>
                  <a:pt x="1348260" y="0"/>
                </a:cubicBezTo>
                <a:close/>
              </a:path>
            </a:pathLst>
          </a:custGeom>
          <a:solidFill>
            <a:schemeClr val="accent6"/>
          </a:solidFill>
        </p:spPr>
        <p:txBody>
          <a:bodyPr wrap="square" anchor="ctr" anchorCtr="0">
            <a:noAutofit/>
          </a:bodyPr>
          <a:lstStyle>
            <a:lvl1pPr marL="0" indent="0" algn="ctr">
              <a:buNone/>
              <a:defRPr lang="en-US" sz="1600" dirty="0">
                <a:latin typeface="Aino" panose="02000603040504020204" pitchFamily="2" charset="77"/>
              </a:defRPr>
            </a:lvl1pPr>
          </a:lstStyle>
          <a:p>
            <a:r>
              <a:rPr lang="en-US"/>
              <a:t>Click to add image</a:t>
            </a:r>
          </a:p>
        </p:txBody>
      </p:sp>
      <p:sp>
        <p:nvSpPr>
          <p:cNvPr id="9" name="Title Placeholder 14">
            <a:extLst>
              <a:ext uri="{FF2B5EF4-FFF2-40B4-BE49-F238E27FC236}">
                <a16:creationId xmlns:a16="http://schemas.microsoft.com/office/drawing/2014/main" id="{377384C9-B672-D0DE-7D9C-3A28F8518873}"/>
              </a:ext>
            </a:extLst>
          </p:cNvPr>
          <p:cNvSpPr>
            <a:spLocks noGrp="1"/>
          </p:cNvSpPr>
          <p:nvPr>
            <p:ph type="title" hasCustomPrompt="1"/>
          </p:nvPr>
        </p:nvSpPr>
        <p:spPr>
          <a:xfrm>
            <a:off x="561208" y="554994"/>
            <a:ext cx="5251701" cy="1384995"/>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
        <p:nvSpPr>
          <p:cNvPr id="10" name="Text Placeholder 14">
            <a:extLst>
              <a:ext uri="{FF2B5EF4-FFF2-40B4-BE49-F238E27FC236}">
                <a16:creationId xmlns:a16="http://schemas.microsoft.com/office/drawing/2014/main" id="{ABC079B1-89AD-46B1-E225-6B8C26CD335B}"/>
              </a:ext>
            </a:extLst>
          </p:cNvPr>
          <p:cNvSpPr>
            <a:spLocks noGrp="1"/>
          </p:cNvSpPr>
          <p:nvPr>
            <p:ph type="body" sz="quarter" idx="11" hasCustomPrompt="1"/>
          </p:nvPr>
        </p:nvSpPr>
        <p:spPr>
          <a:xfrm>
            <a:off x="573012" y="3429000"/>
            <a:ext cx="5239897" cy="3412068"/>
          </a:xfrm>
          <a:prstGeom prst="rect">
            <a:avLst/>
          </a:prstGeom>
        </p:spPr>
        <p:txBody>
          <a:bodyPr wrap="square" lIns="0" tIns="0" rIns="0" bIns="540000" anchor="b"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pic>
        <p:nvPicPr>
          <p:cNvPr id="4" name="Graphic 3">
            <a:extLst>
              <a:ext uri="{FF2B5EF4-FFF2-40B4-BE49-F238E27FC236}">
                <a16:creationId xmlns:a16="http://schemas.microsoft.com/office/drawing/2014/main" id="{1B63808E-D96F-308E-1F0A-2FD1DB56AD5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829217" y="602292"/>
            <a:ext cx="811921" cy="304470"/>
          </a:xfrm>
          <a:prstGeom prst="rect">
            <a:avLst/>
          </a:prstGeom>
        </p:spPr>
      </p:pic>
    </p:spTree>
    <p:extLst>
      <p:ext uri="{BB962C8B-B14F-4D97-AF65-F5344CB8AC3E}">
        <p14:creationId xmlns:p14="http://schemas.microsoft.com/office/powerpoint/2010/main" val="214329899"/>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uur Rahn 🟦">
    <p:bg>
      <p:bgPr>
        <a:solidFill>
          <a:schemeClr val="tx1"/>
        </a:solidFill>
        <a:effectLst/>
      </p:bgPr>
    </p:bg>
    <p:spTree>
      <p:nvGrpSpPr>
        <p:cNvPr id="1" name=""/>
        <p:cNvGrpSpPr/>
        <p:nvPr/>
      </p:nvGrpSpPr>
      <p:grpSpPr>
        <a:xfrm>
          <a:off x="0" y="0"/>
          <a:ext cx="0" cy="0"/>
          <a:chOff x="0" y="0"/>
          <a:chExt cx="0" cy="0"/>
        </a:xfrm>
      </p:grpSpPr>
      <p:sp>
        <p:nvSpPr>
          <p:cNvPr id="2" name="Picture Placeholder 19">
            <a:extLst>
              <a:ext uri="{FF2B5EF4-FFF2-40B4-BE49-F238E27FC236}">
                <a16:creationId xmlns:a16="http://schemas.microsoft.com/office/drawing/2014/main" id="{3DD1CC7D-25B1-DEFF-607E-68858B0D0C0E}"/>
              </a:ext>
            </a:extLst>
          </p:cNvPr>
          <p:cNvSpPr>
            <a:spLocks noGrp="1"/>
          </p:cNvSpPr>
          <p:nvPr>
            <p:ph type="pic" sz="quarter" idx="14" hasCustomPrompt="1"/>
          </p:nvPr>
        </p:nvSpPr>
        <p:spPr>
          <a:xfrm>
            <a:off x="6108326" y="2"/>
            <a:ext cx="6315676" cy="6857999"/>
          </a:xfrm>
          <a:custGeom>
            <a:avLst/>
            <a:gdLst>
              <a:gd name="connsiteX0" fmla="*/ 3428610 w 6315676"/>
              <a:gd name="connsiteY0" fmla="*/ 0 h 6857999"/>
              <a:gd name="connsiteX1" fmla="*/ 6315676 w 6315676"/>
              <a:gd name="connsiteY1" fmla="*/ 0 h 6857999"/>
              <a:gd name="connsiteX2" fmla="*/ 6315676 w 6315676"/>
              <a:gd name="connsiteY2" fmla="*/ 6857999 h 6857999"/>
              <a:gd name="connsiteX3" fmla="*/ 3428590 w 6315676"/>
              <a:gd name="connsiteY3" fmla="*/ 6857999 h 6857999"/>
              <a:gd name="connsiteX4" fmla="*/ 3202718 w 6315676"/>
              <a:gd name="connsiteY4" fmla="*/ 6846813 h 6857999"/>
              <a:gd name="connsiteX5" fmla="*/ 1812516 w 6315676"/>
              <a:gd name="connsiteY5" fmla="*/ 6188665 h 6857999"/>
              <a:gd name="connsiteX6" fmla="*/ 669443 w 6315676"/>
              <a:gd name="connsiteY6" fmla="*/ 5045594 h 6857999"/>
              <a:gd name="connsiteX7" fmla="*/ 669443 w 6315676"/>
              <a:gd name="connsiteY7" fmla="*/ 1812693 h 6857999"/>
              <a:gd name="connsiteX8" fmla="*/ 1812516 w 6315676"/>
              <a:gd name="connsiteY8" fmla="*/ 669624 h 6857999"/>
              <a:gd name="connsiteX9" fmla="*/ 3428610 w 6315676"/>
              <a:gd name="connsiteY9"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15676" h="6857999">
                <a:moveTo>
                  <a:pt x="3428610" y="0"/>
                </a:moveTo>
                <a:lnTo>
                  <a:pt x="6315676" y="0"/>
                </a:lnTo>
                <a:lnTo>
                  <a:pt x="6315676" y="6857999"/>
                </a:lnTo>
                <a:lnTo>
                  <a:pt x="3428590" y="6857999"/>
                </a:lnTo>
                <a:lnTo>
                  <a:pt x="3202718" y="6846813"/>
                </a:lnTo>
                <a:cubicBezTo>
                  <a:pt x="2679515" y="6794849"/>
                  <a:pt x="2187539" y="6563563"/>
                  <a:pt x="1812516" y="6188665"/>
                </a:cubicBezTo>
                <a:lnTo>
                  <a:pt x="669443" y="5045594"/>
                </a:lnTo>
                <a:cubicBezTo>
                  <a:pt x="-223147" y="4152860"/>
                  <a:pt x="-223147" y="2705572"/>
                  <a:pt x="669443" y="1812693"/>
                </a:cubicBezTo>
                <a:lnTo>
                  <a:pt x="1812516" y="669624"/>
                </a:lnTo>
                <a:cubicBezTo>
                  <a:pt x="2240971" y="241023"/>
                  <a:pt x="2822466" y="0"/>
                  <a:pt x="3428610" y="0"/>
                </a:cubicBezTo>
                <a:close/>
              </a:path>
            </a:pathLst>
          </a:custGeom>
          <a:solidFill>
            <a:schemeClr val="accent2"/>
          </a:solidFill>
        </p:spPr>
        <p:txBody>
          <a:bodyPr wrap="square" anchor="ctr" anchorCtr="0">
            <a:noAutofit/>
          </a:bodyPr>
          <a:lstStyle>
            <a:lvl1pPr marL="0" indent="0" algn="ctr">
              <a:buFontTx/>
              <a:buNone/>
              <a:defRPr sz="1600">
                <a:latin typeface="Aino" panose="02000603040504020204" pitchFamily="2" charset="77"/>
              </a:defRPr>
            </a:lvl1pPr>
          </a:lstStyle>
          <a:p>
            <a:r>
              <a:rPr lang="en-US"/>
              <a:t>Click to add image</a:t>
            </a:r>
          </a:p>
        </p:txBody>
      </p:sp>
      <p:sp>
        <p:nvSpPr>
          <p:cNvPr id="11" name="Title Placeholder 14">
            <a:extLst>
              <a:ext uri="{FF2B5EF4-FFF2-40B4-BE49-F238E27FC236}">
                <a16:creationId xmlns:a16="http://schemas.microsoft.com/office/drawing/2014/main" id="{F96A59E0-9705-B448-7CD7-145E80A34788}"/>
              </a:ext>
            </a:extLst>
          </p:cNvPr>
          <p:cNvSpPr>
            <a:spLocks noGrp="1"/>
          </p:cNvSpPr>
          <p:nvPr>
            <p:ph type="title" hasCustomPrompt="1"/>
          </p:nvPr>
        </p:nvSpPr>
        <p:spPr>
          <a:xfrm>
            <a:off x="561208" y="554994"/>
            <a:ext cx="5251701" cy="1384995"/>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
        <p:nvSpPr>
          <p:cNvPr id="12" name="Text Placeholder 14">
            <a:extLst>
              <a:ext uri="{FF2B5EF4-FFF2-40B4-BE49-F238E27FC236}">
                <a16:creationId xmlns:a16="http://schemas.microsoft.com/office/drawing/2014/main" id="{D70FA654-362D-CC97-98B6-4781BFA81D7C}"/>
              </a:ext>
            </a:extLst>
          </p:cNvPr>
          <p:cNvSpPr>
            <a:spLocks noGrp="1"/>
          </p:cNvSpPr>
          <p:nvPr>
            <p:ph type="body" sz="quarter" idx="11" hasCustomPrompt="1"/>
          </p:nvPr>
        </p:nvSpPr>
        <p:spPr>
          <a:xfrm>
            <a:off x="573012" y="3429000"/>
            <a:ext cx="5239897" cy="3412068"/>
          </a:xfrm>
          <a:prstGeom prst="rect">
            <a:avLst/>
          </a:prstGeom>
        </p:spPr>
        <p:txBody>
          <a:bodyPr wrap="square" lIns="0" tIns="0" rIns="0" bIns="540000" anchor="b"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pic>
        <p:nvPicPr>
          <p:cNvPr id="3" name="Graphic 2">
            <a:extLst>
              <a:ext uri="{FF2B5EF4-FFF2-40B4-BE49-F238E27FC236}">
                <a16:creationId xmlns:a16="http://schemas.microsoft.com/office/drawing/2014/main" id="{71740FE3-FA2B-8237-6478-43925E5BB88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829217" y="602292"/>
            <a:ext cx="811921" cy="304470"/>
          </a:xfrm>
          <a:prstGeom prst="rect">
            <a:avLst/>
          </a:prstGeom>
        </p:spPr>
      </p:pic>
    </p:spTree>
    <p:extLst>
      <p:ext uri="{BB962C8B-B14F-4D97-AF65-F5344CB8AC3E}">
        <p14:creationId xmlns:p14="http://schemas.microsoft.com/office/powerpoint/2010/main" val="3051836429"/>
      </p:ext>
    </p:extLst>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 background photo + text">
    <p:bg>
      <p:bgPr>
        <a:solidFill>
          <a:schemeClr val="tx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2EA25D9-65BC-A710-9936-E74E38F5CF60}"/>
              </a:ext>
            </a:extLst>
          </p:cNvPr>
          <p:cNvSpPr>
            <a:spLocks noGrp="1"/>
          </p:cNvSpPr>
          <p:nvPr>
            <p:ph type="pic" sz="quarter" idx="12"/>
          </p:nvPr>
        </p:nvSpPr>
        <p:spPr>
          <a:xfrm>
            <a:off x="0" y="0"/>
            <a:ext cx="12192000" cy="6858000"/>
          </a:xfrm>
          <a:prstGeom prst="rect">
            <a:avLst/>
          </a:prstGeom>
          <a:pattFill prst="pct5">
            <a:fgClr>
              <a:schemeClr val="bg1"/>
            </a:fgClr>
            <a:bgClr>
              <a:schemeClr val="tx1"/>
            </a:bgClr>
          </a:pattFill>
        </p:spPr>
        <p:txBody>
          <a:bodyPr anchor="ctr"/>
          <a:lstStyle>
            <a:lvl1pPr marL="0" indent="0" algn="ctr">
              <a:buNone/>
              <a:defRPr sz="1800">
                <a:solidFill>
                  <a:schemeClr val="bg1"/>
                </a:solidFill>
              </a:defRPr>
            </a:lvl1pPr>
          </a:lstStyle>
          <a:p>
            <a:r>
              <a:rPr lang="en-GB" dirty="0"/>
              <a:t>Click icon to add picture</a:t>
            </a:r>
            <a:endParaRPr lang="et-EE" dirty="0"/>
          </a:p>
        </p:txBody>
      </p:sp>
      <p:sp>
        <p:nvSpPr>
          <p:cNvPr id="3" name="Text Placeholder 14">
            <a:extLst>
              <a:ext uri="{FF2B5EF4-FFF2-40B4-BE49-F238E27FC236}">
                <a16:creationId xmlns:a16="http://schemas.microsoft.com/office/drawing/2014/main" id="{CAD61C2B-0ABB-221F-F065-019C554797FA}"/>
              </a:ext>
            </a:extLst>
          </p:cNvPr>
          <p:cNvSpPr>
            <a:spLocks noGrp="1"/>
          </p:cNvSpPr>
          <p:nvPr>
            <p:ph type="body" sz="quarter" idx="11" hasCustomPrompt="1"/>
          </p:nvPr>
        </p:nvSpPr>
        <p:spPr>
          <a:xfrm>
            <a:off x="573012" y="3429000"/>
            <a:ext cx="8415113" cy="3412068"/>
          </a:xfrm>
          <a:prstGeom prst="rect">
            <a:avLst/>
          </a:prstGeom>
        </p:spPr>
        <p:txBody>
          <a:bodyPr wrap="square" lIns="0" tIns="0" rIns="0" bIns="720000" anchor="b" anchorCtr="0"/>
          <a:lstStyle>
            <a:lvl1pPr marL="0" indent="0">
              <a:lnSpc>
                <a:spcPct val="100000"/>
              </a:lnSpc>
              <a:spcBef>
                <a:spcPts val="0"/>
              </a:spcBef>
              <a:spcAft>
                <a:spcPts val="800"/>
              </a:spcAft>
              <a:buClr>
                <a:schemeClr val="bg1"/>
              </a:buClr>
              <a:buFontTx/>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dirty="0"/>
              <a:t>click to edit text</a:t>
            </a:r>
          </a:p>
        </p:txBody>
      </p:sp>
      <p:sp>
        <p:nvSpPr>
          <p:cNvPr id="6" name="Title Placeholder 14">
            <a:extLst>
              <a:ext uri="{FF2B5EF4-FFF2-40B4-BE49-F238E27FC236}">
                <a16:creationId xmlns:a16="http://schemas.microsoft.com/office/drawing/2014/main" id="{4E55B4C9-ACBC-3750-C593-B32182CAC62D}"/>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dirty="0"/>
              <a:t>click to edit headline</a:t>
            </a:r>
            <a:endParaRPr lang="et-EE" dirty="0"/>
          </a:p>
        </p:txBody>
      </p:sp>
    </p:spTree>
    <p:extLst>
      <p:ext uri="{BB962C8B-B14F-4D97-AF65-F5344CB8AC3E}">
        <p14:creationId xmlns:p14="http://schemas.microsoft.com/office/powerpoint/2010/main" val="1134743163"/>
      </p:ext>
    </p:extLst>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 facts">
    <p:bg>
      <p:bgPr>
        <a:solidFill>
          <a:schemeClr val="tx1"/>
        </a:solidFill>
        <a:effectLst/>
      </p:bgPr>
    </p:bg>
    <p:spTree>
      <p:nvGrpSpPr>
        <p:cNvPr id="1" name=""/>
        <p:cNvGrpSpPr/>
        <p:nvPr/>
      </p:nvGrpSpPr>
      <p:grpSpPr>
        <a:xfrm>
          <a:off x="0" y="0"/>
          <a:ext cx="0" cy="0"/>
          <a:chOff x="0" y="0"/>
          <a:chExt cx="0" cy="0"/>
        </a:xfrm>
      </p:grpSpPr>
      <p:sp>
        <p:nvSpPr>
          <p:cNvPr id="2" name="Text Placeholder 14">
            <a:extLst>
              <a:ext uri="{FF2B5EF4-FFF2-40B4-BE49-F238E27FC236}">
                <a16:creationId xmlns:a16="http://schemas.microsoft.com/office/drawing/2014/main" id="{F258E906-9FFA-E9F6-A4F6-E6AB21A68E20}"/>
              </a:ext>
            </a:extLst>
          </p:cNvPr>
          <p:cNvSpPr>
            <a:spLocks noGrp="1"/>
          </p:cNvSpPr>
          <p:nvPr>
            <p:ph type="body" sz="quarter" idx="11" hasCustomPrompt="1"/>
          </p:nvPr>
        </p:nvSpPr>
        <p:spPr>
          <a:xfrm>
            <a:off x="550863" y="3429000"/>
            <a:ext cx="2592000" cy="3429000"/>
          </a:xfrm>
          <a:prstGeom prst="rect">
            <a:avLst/>
          </a:prstGeom>
        </p:spPr>
        <p:txBody>
          <a:bodyPr lIns="0" tIns="0" rIns="0" bIns="720000" anchor="t" anchorCtr="0"/>
          <a:lstStyle>
            <a:lvl1pPr marL="0" indent="0" algn="ctr">
              <a:lnSpc>
                <a:spcPct val="100000"/>
              </a:lnSpc>
              <a:spcBef>
                <a:spcPts val="0"/>
              </a:spcBef>
              <a:spcAft>
                <a:spcPts val="800"/>
              </a:spcAft>
              <a:buClr>
                <a:schemeClr val="bg1"/>
              </a:buClr>
              <a:buFont typeface="System Font Regular"/>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dirty="0"/>
              <a:t>click to edit text</a:t>
            </a:r>
          </a:p>
        </p:txBody>
      </p:sp>
      <p:sp>
        <p:nvSpPr>
          <p:cNvPr id="3" name="Title Placeholder 14">
            <a:extLst>
              <a:ext uri="{FF2B5EF4-FFF2-40B4-BE49-F238E27FC236}">
                <a16:creationId xmlns:a16="http://schemas.microsoft.com/office/drawing/2014/main" id="{B9E16436-4472-ABBD-01AD-308A994BE7BB}"/>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dirty="0"/>
              <a:t>click to edit headline</a:t>
            </a:r>
            <a:endParaRPr lang="et-EE" dirty="0"/>
          </a:p>
        </p:txBody>
      </p:sp>
      <p:sp>
        <p:nvSpPr>
          <p:cNvPr id="4" name="Text Placeholder 14">
            <a:extLst>
              <a:ext uri="{FF2B5EF4-FFF2-40B4-BE49-F238E27FC236}">
                <a16:creationId xmlns:a16="http://schemas.microsoft.com/office/drawing/2014/main" id="{7441307C-4F05-AD7D-AB2A-639468192166}"/>
              </a:ext>
            </a:extLst>
          </p:cNvPr>
          <p:cNvSpPr>
            <a:spLocks noGrp="1"/>
          </p:cNvSpPr>
          <p:nvPr>
            <p:ph type="body" sz="quarter" idx="12" hasCustomPrompt="1"/>
          </p:nvPr>
        </p:nvSpPr>
        <p:spPr>
          <a:xfrm>
            <a:off x="9058758" y="3429000"/>
            <a:ext cx="2592000" cy="3429000"/>
          </a:xfrm>
          <a:prstGeom prst="rect">
            <a:avLst/>
          </a:prstGeom>
        </p:spPr>
        <p:txBody>
          <a:bodyPr lIns="0" tIns="0" rIns="0" bIns="720000" anchor="t" anchorCtr="0"/>
          <a:lstStyle>
            <a:lvl1pPr marL="0" indent="0" algn="ctr">
              <a:lnSpc>
                <a:spcPct val="100000"/>
              </a:lnSpc>
              <a:spcBef>
                <a:spcPts val="0"/>
              </a:spcBef>
              <a:spcAft>
                <a:spcPts val="800"/>
              </a:spcAft>
              <a:buClr>
                <a:schemeClr val="bg1"/>
              </a:buClr>
              <a:buFont typeface="System Font Regular"/>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dirty="0"/>
              <a:t>click to edit text</a:t>
            </a:r>
          </a:p>
        </p:txBody>
      </p:sp>
      <p:sp>
        <p:nvSpPr>
          <p:cNvPr id="5" name="Text Placeholder 14">
            <a:extLst>
              <a:ext uri="{FF2B5EF4-FFF2-40B4-BE49-F238E27FC236}">
                <a16:creationId xmlns:a16="http://schemas.microsoft.com/office/drawing/2014/main" id="{3CBD90CE-70CD-6FB3-EFB9-61D5B7AB2DDE}"/>
              </a:ext>
            </a:extLst>
          </p:cNvPr>
          <p:cNvSpPr>
            <a:spLocks noGrp="1"/>
          </p:cNvSpPr>
          <p:nvPr>
            <p:ph type="body" sz="quarter" idx="13" hasCustomPrompt="1"/>
          </p:nvPr>
        </p:nvSpPr>
        <p:spPr>
          <a:xfrm>
            <a:off x="3386828" y="3429000"/>
            <a:ext cx="2592000" cy="3429000"/>
          </a:xfrm>
          <a:prstGeom prst="rect">
            <a:avLst/>
          </a:prstGeom>
        </p:spPr>
        <p:txBody>
          <a:bodyPr lIns="0" tIns="0" rIns="0" bIns="720000" anchor="t" anchorCtr="0"/>
          <a:lstStyle>
            <a:lvl1pPr marL="0" indent="0" algn="ctr">
              <a:lnSpc>
                <a:spcPct val="100000"/>
              </a:lnSpc>
              <a:spcBef>
                <a:spcPts val="0"/>
              </a:spcBef>
              <a:spcAft>
                <a:spcPts val="800"/>
              </a:spcAft>
              <a:buClr>
                <a:schemeClr val="bg1"/>
              </a:buClr>
              <a:buFont typeface="System Font Regular"/>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dirty="0"/>
              <a:t>click to edit text</a:t>
            </a:r>
          </a:p>
        </p:txBody>
      </p:sp>
      <p:sp>
        <p:nvSpPr>
          <p:cNvPr id="7" name="Text Placeholder 14">
            <a:extLst>
              <a:ext uri="{FF2B5EF4-FFF2-40B4-BE49-F238E27FC236}">
                <a16:creationId xmlns:a16="http://schemas.microsoft.com/office/drawing/2014/main" id="{07EDCE19-6E63-48D5-9B82-65DDFBBC6F68}"/>
              </a:ext>
            </a:extLst>
          </p:cNvPr>
          <p:cNvSpPr>
            <a:spLocks noGrp="1"/>
          </p:cNvSpPr>
          <p:nvPr>
            <p:ph type="body" sz="quarter" idx="14" hasCustomPrompt="1"/>
          </p:nvPr>
        </p:nvSpPr>
        <p:spPr>
          <a:xfrm>
            <a:off x="6222793" y="3429000"/>
            <a:ext cx="2592000" cy="3429000"/>
          </a:xfrm>
          <a:prstGeom prst="rect">
            <a:avLst/>
          </a:prstGeom>
        </p:spPr>
        <p:txBody>
          <a:bodyPr lIns="0" tIns="0" rIns="0" bIns="720000" anchor="t" anchorCtr="0"/>
          <a:lstStyle>
            <a:lvl1pPr marL="0" indent="0" algn="ctr">
              <a:lnSpc>
                <a:spcPct val="100000"/>
              </a:lnSpc>
              <a:spcBef>
                <a:spcPts val="0"/>
              </a:spcBef>
              <a:spcAft>
                <a:spcPts val="800"/>
              </a:spcAft>
              <a:buClr>
                <a:schemeClr val="bg1"/>
              </a:buClr>
              <a:buFont typeface="System Font Regular"/>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dirty="0"/>
              <a:t>click to edit text</a:t>
            </a:r>
          </a:p>
        </p:txBody>
      </p:sp>
    </p:spTree>
    <p:extLst>
      <p:ext uri="{BB962C8B-B14F-4D97-AF65-F5344CB8AC3E}">
        <p14:creationId xmlns:p14="http://schemas.microsoft.com/office/powerpoint/2010/main" val="2165038267"/>
      </p:ext>
    </p:extLst>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 background photo + bullets">
    <p:bg>
      <p:bgPr>
        <a:solidFill>
          <a:schemeClr val="tx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2EA25D9-65BC-A710-9936-E74E38F5CF60}"/>
              </a:ext>
            </a:extLst>
          </p:cNvPr>
          <p:cNvSpPr>
            <a:spLocks noGrp="1"/>
          </p:cNvSpPr>
          <p:nvPr>
            <p:ph type="pic" sz="quarter" idx="12"/>
          </p:nvPr>
        </p:nvSpPr>
        <p:spPr>
          <a:xfrm>
            <a:off x="0" y="0"/>
            <a:ext cx="12192000" cy="6858000"/>
          </a:xfrm>
          <a:prstGeom prst="rect">
            <a:avLst/>
          </a:prstGeom>
          <a:pattFill prst="pct5">
            <a:fgClr>
              <a:schemeClr val="bg1"/>
            </a:fgClr>
            <a:bgClr>
              <a:schemeClr val="tx1"/>
            </a:bgClr>
          </a:pattFill>
        </p:spPr>
        <p:txBody>
          <a:bodyPr anchor="ctr"/>
          <a:lstStyle>
            <a:lvl1pPr marL="0" indent="0" algn="ctr">
              <a:buNone/>
              <a:defRPr sz="1800">
                <a:solidFill>
                  <a:schemeClr val="bg1"/>
                </a:solidFill>
              </a:defRPr>
            </a:lvl1pPr>
          </a:lstStyle>
          <a:p>
            <a:r>
              <a:rPr lang="en-GB" dirty="0"/>
              <a:t>Click icon to add picture</a:t>
            </a:r>
            <a:endParaRPr lang="et-EE" dirty="0"/>
          </a:p>
        </p:txBody>
      </p:sp>
      <p:sp>
        <p:nvSpPr>
          <p:cNvPr id="3" name="Text Placeholder 14">
            <a:extLst>
              <a:ext uri="{FF2B5EF4-FFF2-40B4-BE49-F238E27FC236}">
                <a16:creationId xmlns:a16="http://schemas.microsoft.com/office/drawing/2014/main" id="{CAD61C2B-0ABB-221F-F065-019C554797FA}"/>
              </a:ext>
            </a:extLst>
          </p:cNvPr>
          <p:cNvSpPr>
            <a:spLocks noGrp="1"/>
          </p:cNvSpPr>
          <p:nvPr>
            <p:ph type="body" sz="quarter" idx="11" hasCustomPrompt="1"/>
          </p:nvPr>
        </p:nvSpPr>
        <p:spPr>
          <a:xfrm>
            <a:off x="573012" y="3429000"/>
            <a:ext cx="8415113" cy="3412068"/>
          </a:xfrm>
          <a:prstGeom prst="rect">
            <a:avLst/>
          </a:prstGeom>
        </p:spPr>
        <p:txBody>
          <a:bodyPr wrap="square" lIns="0" tIns="0" rIns="0" bIns="720000" anchor="b"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dirty="0"/>
              <a:t>click to edit text</a:t>
            </a:r>
          </a:p>
        </p:txBody>
      </p:sp>
      <p:sp>
        <p:nvSpPr>
          <p:cNvPr id="6" name="Title Placeholder 14">
            <a:extLst>
              <a:ext uri="{FF2B5EF4-FFF2-40B4-BE49-F238E27FC236}">
                <a16:creationId xmlns:a16="http://schemas.microsoft.com/office/drawing/2014/main" id="{4E55B4C9-ACBC-3750-C593-B32182CAC62D}"/>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dirty="0"/>
              <a:t>click to edit headline</a:t>
            </a:r>
            <a:endParaRPr lang="et-EE" dirty="0"/>
          </a:p>
        </p:txBody>
      </p:sp>
      <p:sp>
        <p:nvSpPr>
          <p:cNvPr id="5" name="Text Placeholder 4">
            <a:extLst>
              <a:ext uri="{FF2B5EF4-FFF2-40B4-BE49-F238E27FC236}">
                <a16:creationId xmlns:a16="http://schemas.microsoft.com/office/drawing/2014/main" id="{FAD9244D-74CC-2D9E-F260-D4AEF14BE37E}"/>
              </a:ext>
            </a:extLst>
          </p:cNvPr>
          <p:cNvSpPr>
            <a:spLocks noGrp="1"/>
          </p:cNvSpPr>
          <p:nvPr>
            <p:ph type="body" sz="quarter" idx="13" hasCustomPrompt="1"/>
          </p:nvPr>
        </p:nvSpPr>
        <p:spPr>
          <a:xfrm>
            <a:off x="561975" y="1340768"/>
            <a:ext cx="8426450" cy="381025"/>
          </a:xfrm>
          <a:prstGeom prst="rect">
            <a:avLst/>
          </a:prstGeom>
        </p:spPr>
        <p:txBody>
          <a:bodyPr lIns="0" rIns="0"/>
          <a:lstStyle>
            <a:lvl1pPr marL="0" indent="0">
              <a:buNone/>
              <a:defRPr sz="2200">
                <a:solidFill>
                  <a:schemeClr val="bg1"/>
                </a:solidFill>
                <a:latin typeface="Aino" panose="02000603040504020204" pitchFamily="2" charset="77"/>
              </a:defRPr>
            </a:lvl1pPr>
            <a:lvl2pPr marL="457200" indent="0">
              <a:buNone/>
              <a:defRPr sz="2200">
                <a:solidFill>
                  <a:schemeClr val="bg1"/>
                </a:solidFill>
              </a:defRPr>
            </a:lvl2pPr>
            <a:lvl3pPr marL="914400" indent="0">
              <a:buNone/>
              <a:defRPr sz="2200">
                <a:solidFill>
                  <a:schemeClr val="bg1"/>
                </a:solidFill>
              </a:defRPr>
            </a:lvl3pPr>
            <a:lvl4pPr marL="1371600" indent="0">
              <a:buNone/>
              <a:defRPr sz="2200">
                <a:solidFill>
                  <a:schemeClr val="bg1"/>
                </a:solidFill>
              </a:defRPr>
            </a:lvl4pPr>
            <a:lvl5pPr marL="1828800" indent="0">
              <a:buNone/>
              <a:defRPr sz="2200">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edit </a:t>
            </a:r>
            <a:r>
              <a:rPr lang="en-GB" dirty="0"/>
              <a:t>subheading</a:t>
            </a:r>
          </a:p>
        </p:txBody>
      </p:sp>
    </p:spTree>
    <p:extLst>
      <p:ext uri="{BB962C8B-B14F-4D97-AF65-F5344CB8AC3E}">
        <p14:creationId xmlns:p14="http://schemas.microsoft.com/office/powerpoint/2010/main" val="355529479"/>
      </p:ext>
    </p:extLst>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ogo ⬜️">
    <p:bg>
      <p:bgPr>
        <a:solidFill>
          <a:schemeClr val="bg1">
            <a:lumMod val="95000"/>
          </a:schemeClr>
        </a:solidFill>
        <a:effectLst/>
      </p:bgPr>
    </p:bg>
    <p:spTree>
      <p:nvGrpSpPr>
        <p:cNvPr id="1" name=""/>
        <p:cNvGrpSpPr/>
        <p:nvPr/>
      </p:nvGrpSpPr>
      <p:grpSpPr>
        <a:xfrm>
          <a:off x="0" y="0"/>
          <a:ext cx="0" cy="0"/>
          <a:chOff x="0" y="0"/>
          <a:chExt cx="0" cy="0"/>
        </a:xfrm>
      </p:grpSpPr>
      <p:sp>
        <p:nvSpPr>
          <p:cNvPr id="9" name="Title Placeholder 14">
            <a:extLst>
              <a:ext uri="{FF2B5EF4-FFF2-40B4-BE49-F238E27FC236}">
                <a16:creationId xmlns:a16="http://schemas.microsoft.com/office/drawing/2014/main" id="{802C42A0-EBA4-464B-0C29-5B531966AD2D}"/>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tx1"/>
                </a:solidFill>
              </a:defRPr>
            </a:lvl1pPr>
          </a:lstStyle>
          <a:p>
            <a:r>
              <a:rPr lang="en-US"/>
              <a:t>click to edit headline</a:t>
            </a:r>
            <a:endParaRPr lang="et-EE"/>
          </a:p>
        </p:txBody>
      </p:sp>
      <p:sp>
        <p:nvSpPr>
          <p:cNvPr id="10" name="Text Placeholder 14">
            <a:extLst>
              <a:ext uri="{FF2B5EF4-FFF2-40B4-BE49-F238E27FC236}">
                <a16:creationId xmlns:a16="http://schemas.microsoft.com/office/drawing/2014/main" id="{7A9A4E2B-6A4F-4DF6-9C76-E2B8969D3F54}"/>
              </a:ext>
            </a:extLst>
          </p:cNvPr>
          <p:cNvSpPr>
            <a:spLocks noGrp="1"/>
          </p:cNvSpPr>
          <p:nvPr>
            <p:ph type="body" sz="quarter" idx="11" hasCustomPrompt="1"/>
          </p:nvPr>
        </p:nvSpPr>
        <p:spPr>
          <a:xfrm>
            <a:off x="573012" y="2743200"/>
            <a:ext cx="8415113" cy="4097868"/>
          </a:xfrm>
          <a:prstGeom prst="rect">
            <a:avLst/>
          </a:prstGeom>
        </p:spPr>
        <p:txBody>
          <a:bodyPr wrap="square" lIns="0" tIns="0" rIns="0" bIns="540000" anchor="b" anchorCtr="0"/>
          <a:lstStyle>
            <a:lvl1pPr marL="0" indent="0">
              <a:lnSpc>
                <a:spcPct val="100000"/>
              </a:lnSpc>
              <a:spcBef>
                <a:spcPts val="0"/>
              </a:spcBef>
              <a:spcAft>
                <a:spcPts val="800"/>
              </a:spcAft>
              <a:buClr>
                <a:schemeClr val="bg1"/>
              </a:buClr>
              <a:buFont typeface="System Font Regular"/>
              <a:buNone/>
              <a:defRPr sz="1800">
                <a:solidFill>
                  <a:schemeClr val="tx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pic>
        <p:nvPicPr>
          <p:cNvPr id="2" name="Graphic 1">
            <a:extLst>
              <a:ext uri="{FF2B5EF4-FFF2-40B4-BE49-F238E27FC236}">
                <a16:creationId xmlns:a16="http://schemas.microsoft.com/office/drawing/2014/main" id="{F7D33F40-A02C-71F9-5A8E-18DBB40F09A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12108" y="602734"/>
            <a:ext cx="1618684" cy="607006"/>
          </a:xfrm>
          <a:prstGeom prst="rect">
            <a:avLst/>
          </a:prstGeom>
        </p:spPr>
      </p:pic>
    </p:spTree>
    <p:extLst>
      <p:ext uri="{BB962C8B-B14F-4D97-AF65-F5344CB8AC3E}">
        <p14:creationId xmlns:p14="http://schemas.microsoft.com/office/powerpoint/2010/main" val="38202397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isu↑  ⬜️">
    <p:bg>
      <p:bgPr>
        <a:solidFill>
          <a:schemeClr val="bg1">
            <a:lumMod val="95000"/>
          </a:schemeClr>
        </a:solidFill>
        <a:effectLst/>
      </p:bgPr>
    </p:bg>
    <p:spTree>
      <p:nvGrpSpPr>
        <p:cNvPr id="1" name=""/>
        <p:cNvGrpSpPr/>
        <p:nvPr/>
      </p:nvGrpSpPr>
      <p:grpSpPr>
        <a:xfrm>
          <a:off x="0" y="0"/>
          <a:ext cx="0" cy="0"/>
          <a:chOff x="0" y="0"/>
          <a:chExt cx="0" cy="0"/>
        </a:xfrm>
      </p:grpSpPr>
      <p:sp>
        <p:nvSpPr>
          <p:cNvPr id="8" name="Title Placeholder 14">
            <a:extLst>
              <a:ext uri="{FF2B5EF4-FFF2-40B4-BE49-F238E27FC236}">
                <a16:creationId xmlns:a16="http://schemas.microsoft.com/office/drawing/2014/main" id="{5B5E4370-95F2-64B1-98A6-A0399E435856}"/>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tx1"/>
                </a:solidFill>
              </a:defRPr>
            </a:lvl1pPr>
          </a:lstStyle>
          <a:p>
            <a:r>
              <a:rPr lang="en-US"/>
              <a:t>click to edit headline</a:t>
            </a:r>
            <a:endParaRPr lang="et-EE"/>
          </a:p>
        </p:txBody>
      </p:sp>
      <p:sp>
        <p:nvSpPr>
          <p:cNvPr id="9" name="Text Placeholder 14">
            <a:extLst>
              <a:ext uri="{FF2B5EF4-FFF2-40B4-BE49-F238E27FC236}">
                <a16:creationId xmlns:a16="http://schemas.microsoft.com/office/drawing/2014/main" id="{66314944-2C0C-D55E-9698-8173210C560E}"/>
              </a:ext>
            </a:extLst>
          </p:cNvPr>
          <p:cNvSpPr>
            <a:spLocks noGrp="1"/>
          </p:cNvSpPr>
          <p:nvPr>
            <p:ph type="body" sz="quarter" idx="11" hasCustomPrompt="1"/>
          </p:nvPr>
        </p:nvSpPr>
        <p:spPr>
          <a:xfrm>
            <a:off x="573012" y="2743200"/>
            <a:ext cx="8415113" cy="4097868"/>
          </a:xfrm>
          <a:prstGeom prst="rect">
            <a:avLst/>
          </a:prstGeom>
        </p:spPr>
        <p:txBody>
          <a:bodyPr wrap="square" lIns="0" tIns="0" rIns="0" bIns="540000" anchor="t" anchorCtr="0"/>
          <a:lstStyle>
            <a:lvl1pPr marL="0" indent="0">
              <a:lnSpc>
                <a:spcPct val="100000"/>
              </a:lnSpc>
              <a:spcBef>
                <a:spcPts val="0"/>
              </a:spcBef>
              <a:spcAft>
                <a:spcPts val="800"/>
              </a:spcAft>
              <a:buClr>
                <a:schemeClr val="bg1"/>
              </a:buClr>
              <a:buFont typeface="System Font Regular"/>
              <a:buNone/>
              <a:defRPr sz="1800">
                <a:solidFill>
                  <a:schemeClr val="tx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pic>
        <p:nvPicPr>
          <p:cNvPr id="4" name="Graphic 3">
            <a:extLst>
              <a:ext uri="{FF2B5EF4-FFF2-40B4-BE49-F238E27FC236}">
                <a16:creationId xmlns:a16="http://schemas.microsoft.com/office/drawing/2014/main" id="{9F0C65F8-056C-BF0A-994A-10B797AD2E2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829217" y="602292"/>
            <a:ext cx="811921" cy="304470"/>
          </a:xfrm>
          <a:prstGeom prst="rect">
            <a:avLst/>
          </a:prstGeom>
        </p:spPr>
      </p:pic>
    </p:spTree>
    <p:extLst>
      <p:ext uri="{BB962C8B-B14F-4D97-AF65-F5344CB8AC3E}">
        <p14:creationId xmlns:p14="http://schemas.microsoft.com/office/powerpoint/2010/main" val="3550233259"/>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su↓ ⬜️">
    <p:bg>
      <p:bgPr>
        <a:solidFill>
          <a:schemeClr val="bg1">
            <a:lumMod val="95000"/>
          </a:schemeClr>
        </a:solidFill>
        <a:effectLst/>
      </p:bgPr>
    </p:bg>
    <p:spTree>
      <p:nvGrpSpPr>
        <p:cNvPr id="1" name=""/>
        <p:cNvGrpSpPr/>
        <p:nvPr/>
      </p:nvGrpSpPr>
      <p:grpSpPr>
        <a:xfrm>
          <a:off x="0" y="0"/>
          <a:ext cx="0" cy="0"/>
          <a:chOff x="0" y="0"/>
          <a:chExt cx="0" cy="0"/>
        </a:xfrm>
      </p:grpSpPr>
      <p:sp>
        <p:nvSpPr>
          <p:cNvPr id="7" name="Title Placeholder 14">
            <a:extLst>
              <a:ext uri="{FF2B5EF4-FFF2-40B4-BE49-F238E27FC236}">
                <a16:creationId xmlns:a16="http://schemas.microsoft.com/office/drawing/2014/main" id="{BBE98BA4-35BB-3CE5-D58A-64F2CD8FBB39}"/>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tx1"/>
                </a:solidFill>
              </a:defRPr>
            </a:lvl1pPr>
          </a:lstStyle>
          <a:p>
            <a:r>
              <a:rPr lang="en-US"/>
              <a:t>click to edit headline</a:t>
            </a:r>
            <a:endParaRPr lang="et-EE"/>
          </a:p>
        </p:txBody>
      </p:sp>
      <p:sp>
        <p:nvSpPr>
          <p:cNvPr id="9" name="Text Placeholder 14">
            <a:extLst>
              <a:ext uri="{FF2B5EF4-FFF2-40B4-BE49-F238E27FC236}">
                <a16:creationId xmlns:a16="http://schemas.microsoft.com/office/drawing/2014/main" id="{598AF949-881B-D993-CC7A-23DD0E7990D0}"/>
              </a:ext>
            </a:extLst>
          </p:cNvPr>
          <p:cNvSpPr>
            <a:spLocks noGrp="1"/>
          </p:cNvSpPr>
          <p:nvPr>
            <p:ph type="body" sz="quarter" idx="11" hasCustomPrompt="1"/>
          </p:nvPr>
        </p:nvSpPr>
        <p:spPr>
          <a:xfrm>
            <a:off x="573012" y="2743200"/>
            <a:ext cx="8415113" cy="4097868"/>
          </a:xfrm>
          <a:prstGeom prst="rect">
            <a:avLst/>
          </a:prstGeom>
        </p:spPr>
        <p:txBody>
          <a:bodyPr wrap="square" lIns="0" tIns="0" rIns="0" bIns="540000" anchor="b" anchorCtr="0"/>
          <a:lstStyle>
            <a:lvl1pPr marL="0" indent="0">
              <a:lnSpc>
                <a:spcPct val="100000"/>
              </a:lnSpc>
              <a:spcBef>
                <a:spcPts val="0"/>
              </a:spcBef>
              <a:spcAft>
                <a:spcPts val="800"/>
              </a:spcAft>
              <a:buClr>
                <a:schemeClr val="bg1"/>
              </a:buClr>
              <a:buFont typeface="System Font Regular"/>
              <a:buNone/>
              <a:defRPr sz="1800">
                <a:solidFill>
                  <a:schemeClr val="tx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pic>
        <p:nvPicPr>
          <p:cNvPr id="4" name="Graphic 3">
            <a:extLst>
              <a:ext uri="{FF2B5EF4-FFF2-40B4-BE49-F238E27FC236}">
                <a16:creationId xmlns:a16="http://schemas.microsoft.com/office/drawing/2014/main" id="{BC73BF63-8208-3679-191D-4722C32FD1B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829217" y="602292"/>
            <a:ext cx="811921" cy="304470"/>
          </a:xfrm>
          <a:prstGeom prst="rect">
            <a:avLst/>
          </a:prstGeom>
        </p:spPr>
      </p:pic>
    </p:spTree>
    <p:extLst>
      <p:ext uri="{BB962C8B-B14F-4D97-AF65-F5344CB8AC3E}">
        <p14:creationId xmlns:p14="http://schemas.microsoft.com/office/powerpoint/2010/main" val="688698358"/>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 Tulpa ⬜️">
    <p:bg>
      <p:bgPr>
        <a:solidFill>
          <a:schemeClr val="bg1">
            <a:lumMod val="95000"/>
          </a:schemeClr>
        </a:solidFill>
        <a:effectLst/>
      </p:bgPr>
    </p:bg>
    <p:spTree>
      <p:nvGrpSpPr>
        <p:cNvPr id="1" name=""/>
        <p:cNvGrpSpPr/>
        <p:nvPr/>
      </p:nvGrpSpPr>
      <p:grpSpPr>
        <a:xfrm>
          <a:off x="0" y="0"/>
          <a:ext cx="0" cy="0"/>
          <a:chOff x="0" y="0"/>
          <a:chExt cx="0" cy="0"/>
        </a:xfrm>
      </p:grpSpPr>
      <p:sp>
        <p:nvSpPr>
          <p:cNvPr id="10" name="Title Placeholder 14">
            <a:extLst>
              <a:ext uri="{FF2B5EF4-FFF2-40B4-BE49-F238E27FC236}">
                <a16:creationId xmlns:a16="http://schemas.microsoft.com/office/drawing/2014/main" id="{A0CA2DC3-8F3F-543D-B616-C2316538AA66}"/>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tx1"/>
                </a:solidFill>
              </a:defRPr>
            </a:lvl1pPr>
          </a:lstStyle>
          <a:p>
            <a:r>
              <a:rPr lang="en-US"/>
              <a:t>click to edit headline</a:t>
            </a:r>
            <a:endParaRPr lang="et-EE"/>
          </a:p>
        </p:txBody>
      </p:sp>
      <p:sp>
        <p:nvSpPr>
          <p:cNvPr id="11" name="Text Placeholder 14">
            <a:extLst>
              <a:ext uri="{FF2B5EF4-FFF2-40B4-BE49-F238E27FC236}">
                <a16:creationId xmlns:a16="http://schemas.microsoft.com/office/drawing/2014/main" id="{8169525D-FCC1-B2AB-961D-70EF1E287200}"/>
              </a:ext>
            </a:extLst>
          </p:cNvPr>
          <p:cNvSpPr>
            <a:spLocks noGrp="1"/>
          </p:cNvSpPr>
          <p:nvPr>
            <p:ph type="body" sz="quarter" idx="11" hasCustomPrompt="1"/>
          </p:nvPr>
        </p:nvSpPr>
        <p:spPr>
          <a:xfrm>
            <a:off x="573012" y="2743200"/>
            <a:ext cx="5216889" cy="4097868"/>
          </a:xfrm>
          <a:prstGeom prst="rect">
            <a:avLst/>
          </a:prstGeom>
        </p:spPr>
        <p:txBody>
          <a:bodyPr wrap="square" lIns="0" tIns="0" rIns="0" bIns="540000" anchor="t" anchorCtr="0"/>
          <a:lstStyle>
            <a:lvl1pPr marL="285750" indent="-285750">
              <a:lnSpc>
                <a:spcPct val="100000"/>
              </a:lnSpc>
              <a:spcBef>
                <a:spcPts val="0"/>
              </a:spcBef>
              <a:spcAft>
                <a:spcPts val="800"/>
              </a:spcAft>
              <a:buClr>
                <a:schemeClr val="tx1"/>
              </a:buClr>
              <a:buFont typeface="System Font Regular"/>
              <a:buChar char="+"/>
              <a:defRPr sz="1800">
                <a:solidFill>
                  <a:schemeClr val="tx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12" name="Text Placeholder 14">
            <a:extLst>
              <a:ext uri="{FF2B5EF4-FFF2-40B4-BE49-F238E27FC236}">
                <a16:creationId xmlns:a16="http://schemas.microsoft.com/office/drawing/2014/main" id="{55DDDC37-930A-A95F-02D2-A57A28175DD9}"/>
              </a:ext>
            </a:extLst>
          </p:cNvPr>
          <p:cNvSpPr>
            <a:spLocks noGrp="1"/>
          </p:cNvSpPr>
          <p:nvPr>
            <p:ph type="body" sz="quarter" idx="12" hasCustomPrompt="1"/>
          </p:nvPr>
        </p:nvSpPr>
        <p:spPr>
          <a:xfrm>
            <a:off x="6425172" y="2743200"/>
            <a:ext cx="5216889" cy="4097868"/>
          </a:xfrm>
          <a:prstGeom prst="rect">
            <a:avLst/>
          </a:prstGeom>
        </p:spPr>
        <p:txBody>
          <a:bodyPr wrap="square" lIns="0" tIns="0" rIns="0" bIns="540000" anchor="t" anchorCtr="0"/>
          <a:lstStyle>
            <a:lvl1pPr marL="285750" indent="-285750">
              <a:lnSpc>
                <a:spcPct val="100000"/>
              </a:lnSpc>
              <a:spcBef>
                <a:spcPts val="0"/>
              </a:spcBef>
              <a:spcAft>
                <a:spcPts val="800"/>
              </a:spcAft>
              <a:buClr>
                <a:schemeClr val="tx1"/>
              </a:buClr>
              <a:buFont typeface="System Font Regular"/>
              <a:buChar char="+"/>
              <a:defRPr sz="1800">
                <a:solidFill>
                  <a:schemeClr val="tx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pic>
        <p:nvPicPr>
          <p:cNvPr id="4" name="Graphic 3">
            <a:extLst>
              <a:ext uri="{FF2B5EF4-FFF2-40B4-BE49-F238E27FC236}">
                <a16:creationId xmlns:a16="http://schemas.microsoft.com/office/drawing/2014/main" id="{11F8151D-A79F-80DB-E6BF-7632D377E83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829217" y="602292"/>
            <a:ext cx="811921" cy="304470"/>
          </a:xfrm>
          <a:prstGeom prst="rect">
            <a:avLst/>
          </a:prstGeom>
        </p:spPr>
      </p:pic>
    </p:spTree>
    <p:extLst>
      <p:ext uri="{BB962C8B-B14F-4D97-AF65-F5344CB8AC3E}">
        <p14:creationId xmlns:p14="http://schemas.microsoft.com/office/powerpoint/2010/main" val="14533682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 Tulpa ⬜️">
    <p:bg>
      <p:bgPr>
        <a:solidFill>
          <a:schemeClr val="bg1">
            <a:lumMod val="95000"/>
          </a:schemeClr>
        </a:solidFill>
        <a:effectLst/>
      </p:bgPr>
    </p:bg>
    <p:spTree>
      <p:nvGrpSpPr>
        <p:cNvPr id="1" name=""/>
        <p:cNvGrpSpPr/>
        <p:nvPr/>
      </p:nvGrpSpPr>
      <p:grpSpPr>
        <a:xfrm>
          <a:off x="0" y="0"/>
          <a:ext cx="0" cy="0"/>
          <a:chOff x="0" y="0"/>
          <a:chExt cx="0" cy="0"/>
        </a:xfrm>
      </p:grpSpPr>
      <p:sp>
        <p:nvSpPr>
          <p:cNvPr id="4" name="Text Placeholder 14">
            <a:extLst>
              <a:ext uri="{FF2B5EF4-FFF2-40B4-BE49-F238E27FC236}">
                <a16:creationId xmlns:a16="http://schemas.microsoft.com/office/drawing/2014/main" id="{B815A89F-659D-F3CE-D907-44F410847939}"/>
              </a:ext>
            </a:extLst>
          </p:cNvPr>
          <p:cNvSpPr>
            <a:spLocks noGrp="1"/>
          </p:cNvSpPr>
          <p:nvPr>
            <p:ph type="body" sz="quarter" idx="14" hasCustomPrompt="1"/>
          </p:nvPr>
        </p:nvSpPr>
        <p:spPr>
          <a:xfrm>
            <a:off x="558862" y="2757267"/>
            <a:ext cx="3600000" cy="4100734"/>
          </a:xfrm>
          <a:prstGeom prst="rect">
            <a:avLst/>
          </a:prstGeom>
        </p:spPr>
        <p:txBody>
          <a:bodyPr lIns="0" tIns="0" rIns="0" bIns="720000" anchor="t" anchorCtr="0"/>
          <a:lstStyle>
            <a:lvl1pPr marL="285750" indent="-285750">
              <a:lnSpc>
                <a:spcPct val="100000"/>
              </a:lnSpc>
              <a:spcBef>
                <a:spcPts val="0"/>
              </a:spcBef>
              <a:spcAft>
                <a:spcPts val="800"/>
              </a:spcAft>
              <a:buClr>
                <a:schemeClr val="tx1"/>
              </a:buClr>
              <a:buFont typeface="System Font Regular"/>
              <a:buChar char="+"/>
              <a:defRPr sz="1800">
                <a:solidFill>
                  <a:schemeClr val="tx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marL="285750" indent="-285750">
              <a:buClr>
                <a:schemeClr val="tx1"/>
              </a:buClr>
              <a:buFont typeface="System Font Regular"/>
              <a:buChar char="+"/>
            </a:pPr>
            <a:r>
              <a:rPr lang="en-GB">
                <a:solidFill>
                  <a:schemeClr val="tx1"/>
                </a:solidFill>
              </a:rPr>
              <a:t>click to edit text</a:t>
            </a:r>
          </a:p>
        </p:txBody>
      </p:sp>
      <p:sp>
        <p:nvSpPr>
          <p:cNvPr id="5" name="Text Placeholder 14">
            <a:extLst>
              <a:ext uri="{FF2B5EF4-FFF2-40B4-BE49-F238E27FC236}">
                <a16:creationId xmlns:a16="http://schemas.microsoft.com/office/drawing/2014/main" id="{A51D5226-F941-B02F-37FA-89194376CF97}"/>
              </a:ext>
            </a:extLst>
          </p:cNvPr>
          <p:cNvSpPr>
            <a:spLocks noGrp="1"/>
          </p:cNvSpPr>
          <p:nvPr>
            <p:ph type="body" sz="quarter" idx="15" hasCustomPrompt="1"/>
          </p:nvPr>
        </p:nvSpPr>
        <p:spPr>
          <a:xfrm>
            <a:off x="4312444" y="2757268"/>
            <a:ext cx="3600000" cy="4100733"/>
          </a:xfrm>
          <a:prstGeom prst="rect">
            <a:avLst/>
          </a:prstGeom>
        </p:spPr>
        <p:txBody>
          <a:bodyPr lIns="0" tIns="0" rIns="0" bIns="720000" anchor="t" anchorCtr="0"/>
          <a:lstStyle>
            <a:lvl1pPr marL="0" indent="0">
              <a:lnSpc>
                <a:spcPct val="100000"/>
              </a:lnSpc>
              <a:spcBef>
                <a:spcPts val="0"/>
              </a:spcBef>
              <a:spcAft>
                <a:spcPts val="800"/>
              </a:spcAft>
              <a:buClr>
                <a:schemeClr val="tx1"/>
              </a:buClr>
              <a:buFont typeface="System Font Regular"/>
              <a:buNone/>
              <a:defRPr sz="1800">
                <a:solidFill>
                  <a:schemeClr val="tx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marL="285750" marR="0" lvl="0" indent="-285750" algn="l" defTabSz="914400" rtl="0" eaLnBrk="1" fontAlgn="auto" latinLnBrk="0" hangingPunct="1">
              <a:lnSpc>
                <a:spcPct val="100000"/>
              </a:lnSpc>
              <a:spcBef>
                <a:spcPts val="0"/>
              </a:spcBef>
              <a:spcAft>
                <a:spcPts val="800"/>
              </a:spcAft>
              <a:buClr>
                <a:schemeClr val="tx1"/>
              </a:buClr>
              <a:buSzTx/>
              <a:buFont typeface="System Font Regular"/>
              <a:buChar char="+"/>
              <a:tabLst/>
              <a:defRPr/>
            </a:pPr>
            <a:r>
              <a:rPr lang="en-GB">
                <a:solidFill>
                  <a:schemeClr val="tx1"/>
                </a:solidFill>
              </a:rPr>
              <a:t>click to edit text</a:t>
            </a:r>
          </a:p>
          <a:p>
            <a:pPr lvl="0"/>
            <a:endParaRPr lang="en-GB"/>
          </a:p>
        </p:txBody>
      </p:sp>
      <p:sp>
        <p:nvSpPr>
          <p:cNvPr id="7" name="Text Placeholder 14">
            <a:extLst>
              <a:ext uri="{FF2B5EF4-FFF2-40B4-BE49-F238E27FC236}">
                <a16:creationId xmlns:a16="http://schemas.microsoft.com/office/drawing/2014/main" id="{E5E8A2DE-D462-9C37-B68C-8C2A55B3A06F}"/>
              </a:ext>
            </a:extLst>
          </p:cNvPr>
          <p:cNvSpPr>
            <a:spLocks noGrp="1"/>
          </p:cNvSpPr>
          <p:nvPr>
            <p:ph type="body" sz="quarter" idx="16" hasCustomPrompt="1"/>
          </p:nvPr>
        </p:nvSpPr>
        <p:spPr>
          <a:xfrm>
            <a:off x="8042517" y="2757268"/>
            <a:ext cx="3600000" cy="4100733"/>
          </a:xfrm>
          <a:prstGeom prst="rect">
            <a:avLst/>
          </a:prstGeom>
        </p:spPr>
        <p:txBody>
          <a:bodyPr lIns="0" tIns="0" rIns="0" bIns="720000" anchor="t" anchorCtr="0"/>
          <a:lstStyle>
            <a:lvl1pPr marL="285750" indent="-285750">
              <a:lnSpc>
                <a:spcPct val="100000"/>
              </a:lnSpc>
              <a:spcBef>
                <a:spcPts val="0"/>
              </a:spcBef>
              <a:spcAft>
                <a:spcPts val="800"/>
              </a:spcAft>
              <a:buClr>
                <a:schemeClr val="tx1"/>
              </a:buClr>
              <a:buFont typeface="System Font Regular"/>
              <a:buChar char="+"/>
              <a:defRPr sz="1800">
                <a:solidFill>
                  <a:schemeClr val="tx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marL="285750" indent="-285750">
              <a:buClr>
                <a:schemeClr val="tx1"/>
              </a:buClr>
              <a:buFont typeface="System Font Regular"/>
              <a:buChar char="+"/>
            </a:pPr>
            <a:r>
              <a:rPr lang="en-GB">
                <a:solidFill>
                  <a:schemeClr val="tx1"/>
                </a:solidFill>
              </a:rPr>
              <a:t>click to edit text</a:t>
            </a:r>
          </a:p>
        </p:txBody>
      </p:sp>
      <p:sp>
        <p:nvSpPr>
          <p:cNvPr id="10" name="Title Placeholder 14">
            <a:extLst>
              <a:ext uri="{FF2B5EF4-FFF2-40B4-BE49-F238E27FC236}">
                <a16:creationId xmlns:a16="http://schemas.microsoft.com/office/drawing/2014/main" id="{7FDD51A2-D3CF-FB3C-7189-0990FF40C6B1}"/>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tx1"/>
                </a:solidFill>
              </a:defRPr>
            </a:lvl1pPr>
          </a:lstStyle>
          <a:p>
            <a:r>
              <a:rPr lang="en-US"/>
              <a:t>click to edit headline</a:t>
            </a:r>
            <a:endParaRPr lang="et-EE"/>
          </a:p>
        </p:txBody>
      </p:sp>
      <p:pic>
        <p:nvPicPr>
          <p:cNvPr id="6" name="Graphic 5">
            <a:extLst>
              <a:ext uri="{FF2B5EF4-FFF2-40B4-BE49-F238E27FC236}">
                <a16:creationId xmlns:a16="http://schemas.microsoft.com/office/drawing/2014/main" id="{79B89280-EAB7-8991-40A6-6760516FD4A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829217" y="602292"/>
            <a:ext cx="811921" cy="304470"/>
          </a:xfrm>
          <a:prstGeom prst="rect">
            <a:avLst/>
          </a:prstGeom>
        </p:spPr>
      </p:pic>
    </p:spTree>
    <p:extLst>
      <p:ext uri="{BB962C8B-B14F-4D97-AF65-F5344CB8AC3E}">
        <p14:creationId xmlns:p14="http://schemas.microsoft.com/office/powerpoint/2010/main" val="29870216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sitaat ⬜️">
    <p:bg>
      <p:bgPr>
        <a:solidFill>
          <a:schemeClr val="bg1">
            <a:lumMod val="95000"/>
          </a:schemeClr>
        </a:solidFill>
        <a:effectLst/>
      </p:bgPr>
    </p:bg>
    <p:spTree>
      <p:nvGrpSpPr>
        <p:cNvPr id="1" name=""/>
        <p:cNvGrpSpPr/>
        <p:nvPr/>
      </p:nvGrpSpPr>
      <p:grpSpPr>
        <a:xfrm>
          <a:off x="0" y="0"/>
          <a:ext cx="0" cy="0"/>
          <a:chOff x="0" y="0"/>
          <a:chExt cx="0" cy="0"/>
        </a:xfrm>
      </p:grpSpPr>
      <p:sp>
        <p:nvSpPr>
          <p:cNvPr id="9" name="Title Placeholder 14">
            <a:extLst>
              <a:ext uri="{FF2B5EF4-FFF2-40B4-BE49-F238E27FC236}">
                <a16:creationId xmlns:a16="http://schemas.microsoft.com/office/drawing/2014/main" id="{90A97FD3-EC1E-8056-CEA4-B86D5A85097E}"/>
              </a:ext>
            </a:extLst>
          </p:cNvPr>
          <p:cNvSpPr>
            <a:spLocks noGrp="1"/>
          </p:cNvSpPr>
          <p:nvPr>
            <p:ph type="title" hasCustomPrompt="1"/>
          </p:nvPr>
        </p:nvSpPr>
        <p:spPr>
          <a:xfrm>
            <a:off x="561207" y="554994"/>
            <a:ext cx="11095967" cy="5753731"/>
          </a:xfrm>
          <a:prstGeom prst="rect">
            <a:avLst/>
          </a:prstGeom>
        </p:spPr>
        <p:txBody>
          <a:bodyPr vert="horz" wrap="square" lIns="0" tIns="0" rIns="0" bIns="0" rtlCol="0" anchor="ctr">
            <a:noAutofit/>
          </a:bodyPr>
          <a:lstStyle>
            <a:lvl1pPr>
              <a:defRPr sz="5000">
                <a:solidFill>
                  <a:schemeClr val="tx1"/>
                </a:solidFill>
              </a:defRPr>
            </a:lvl1pPr>
          </a:lstStyle>
          <a:p>
            <a:r>
              <a:rPr lang="en-US"/>
              <a:t>click to edit headline</a:t>
            </a:r>
            <a:endParaRPr lang="et-EE"/>
          </a:p>
        </p:txBody>
      </p:sp>
      <p:sp>
        <p:nvSpPr>
          <p:cNvPr id="11" name="Text Placeholder 14">
            <a:extLst>
              <a:ext uri="{FF2B5EF4-FFF2-40B4-BE49-F238E27FC236}">
                <a16:creationId xmlns:a16="http://schemas.microsoft.com/office/drawing/2014/main" id="{AFF377FF-A789-EA38-0F7C-37829BEAFD2C}"/>
              </a:ext>
            </a:extLst>
          </p:cNvPr>
          <p:cNvSpPr>
            <a:spLocks noGrp="1"/>
          </p:cNvSpPr>
          <p:nvPr>
            <p:ph type="body" sz="quarter" idx="11" hasCustomPrompt="1"/>
          </p:nvPr>
        </p:nvSpPr>
        <p:spPr>
          <a:xfrm>
            <a:off x="573012" y="5992836"/>
            <a:ext cx="5522988" cy="848231"/>
          </a:xfrm>
          <a:prstGeom prst="rect">
            <a:avLst/>
          </a:prstGeom>
        </p:spPr>
        <p:txBody>
          <a:bodyPr wrap="square" lIns="0" tIns="0" rIns="0" bIns="540000" anchor="b" anchorCtr="0"/>
          <a:lstStyle>
            <a:lvl1pPr marL="0" indent="0">
              <a:lnSpc>
                <a:spcPct val="100000"/>
              </a:lnSpc>
              <a:spcBef>
                <a:spcPts val="0"/>
              </a:spcBef>
              <a:spcAft>
                <a:spcPts val="800"/>
              </a:spcAft>
              <a:buClr>
                <a:schemeClr val="bg1"/>
              </a:buClr>
              <a:buFont typeface="System Font Regular"/>
              <a:buNone/>
              <a:defRPr sz="1800">
                <a:solidFill>
                  <a:schemeClr val="tx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12" name="Text Placeholder 14">
            <a:extLst>
              <a:ext uri="{FF2B5EF4-FFF2-40B4-BE49-F238E27FC236}">
                <a16:creationId xmlns:a16="http://schemas.microsoft.com/office/drawing/2014/main" id="{59034BE7-561B-9837-8CD9-CC9402CE33BB}"/>
              </a:ext>
            </a:extLst>
          </p:cNvPr>
          <p:cNvSpPr>
            <a:spLocks noGrp="1"/>
          </p:cNvSpPr>
          <p:nvPr>
            <p:ph type="body" sz="quarter" idx="12" hasCustomPrompt="1"/>
          </p:nvPr>
        </p:nvSpPr>
        <p:spPr>
          <a:xfrm>
            <a:off x="573012" y="548639"/>
            <a:ext cx="5522988" cy="276999"/>
          </a:xfrm>
          <a:prstGeom prst="rect">
            <a:avLst/>
          </a:prstGeom>
        </p:spPr>
        <p:txBody>
          <a:bodyPr wrap="square" lIns="0" tIns="0" rIns="0" bIns="0" anchor="t" anchorCtr="0">
            <a:spAutoFit/>
          </a:bodyPr>
          <a:lstStyle>
            <a:lvl1pPr marL="0" indent="0">
              <a:lnSpc>
                <a:spcPct val="100000"/>
              </a:lnSpc>
              <a:spcBef>
                <a:spcPts val="0"/>
              </a:spcBef>
              <a:spcAft>
                <a:spcPts val="800"/>
              </a:spcAft>
              <a:buClr>
                <a:schemeClr val="bg1"/>
              </a:buClr>
              <a:buFont typeface="System Font Regular"/>
              <a:buNone/>
              <a:defRPr sz="1800">
                <a:solidFill>
                  <a:schemeClr val="tx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pic>
        <p:nvPicPr>
          <p:cNvPr id="4" name="Graphic 3">
            <a:extLst>
              <a:ext uri="{FF2B5EF4-FFF2-40B4-BE49-F238E27FC236}">
                <a16:creationId xmlns:a16="http://schemas.microsoft.com/office/drawing/2014/main" id="{AB724120-D89C-66EF-3751-31409A66C2B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829217" y="602292"/>
            <a:ext cx="811921" cy="304470"/>
          </a:xfrm>
          <a:prstGeom prst="rect">
            <a:avLst/>
          </a:prstGeom>
        </p:spPr>
      </p:pic>
    </p:spTree>
    <p:extLst>
      <p:ext uri="{BB962C8B-B14F-4D97-AF65-F5344CB8AC3E}">
        <p14:creationId xmlns:p14="http://schemas.microsoft.com/office/powerpoint/2010/main" val="2468161773"/>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 Joonis/Tabel ⬜️">
    <p:bg>
      <p:bgPr>
        <a:solidFill>
          <a:schemeClr val="bg1">
            <a:lumMod val="95000"/>
          </a:schemeClr>
        </a:solidFill>
        <a:effectLst/>
      </p:bgPr>
    </p:bg>
    <p:spTree>
      <p:nvGrpSpPr>
        <p:cNvPr id="1" name=""/>
        <p:cNvGrpSpPr/>
        <p:nvPr/>
      </p:nvGrpSpPr>
      <p:grpSpPr>
        <a:xfrm>
          <a:off x="0" y="0"/>
          <a:ext cx="0" cy="0"/>
          <a:chOff x="0" y="0"/>
          <a:chExt cx="0" cy="0"/>
        </a:xfrm>
      </p:grpSpPr>
      <p:sp>
        <p:nvSpPr>
          <p:cNvPr id="6" name="Title Placeholder 14">
            <a:extLst>
              <a:ext uri="{FF2B5EF4-FFF2-40B4-BE49-F238E27FC236}">
                <a16:creationId xmlns:a16="http://schemas.microsoft.com/office/drawing/2014/main" id="{821CB72F-D4C1-ED92-5F96-8DA159B0F374}"/>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tx1"/>
                </a:solidFill>
              </a:defRPr>
            </a:lvl1pPr>
          </a:lstStyle>
          <a:p>
            <a:r>
              <a:rPr lang="en-US"/>
              <a:t>click to edit headline</a:t>
            </a:r>
            <a:endParaRPr lang="et-EE"/>
          </a:p>
        </p:txBody>
      </p:sp>
      <p:pic>
        <p:nvPicPr>
          <p:cNvPr id="4" name="Graphic 3">
            <a:extLst>
              <a:ext uri="{FF2B5EF4-FFF2-40B4-BE49-F238E27FC236}">
                <a16:creationId xmlns:a16="http://schemas.microsoft.com/office/drawing/2014/main" id="{5E03F8F9-9105-D11A-2091-B0A4A11CF12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829217" y="602292"/>
            <a:ext cx="811921" cy="304470"/>
          </a:xfrm>
          <a:prstGeom prst="rect">
            <a:avLst/>
          </a:prstGeom>
        </p:spPr>
      </p:pic>
    </p:spTree>
    <p:extLst>
      <p:ext uri="{BB962C8B-B14F-4D97-AF65-F5344CB8AC3E}">
        <p14:creationId xmlns:p14="http://schemas.microsoft.com/office/powerpoint/2010/main" val="3767048394"/>
      </p:ext>
    </p:extLst>
  </p:cSld>
  <p:clrMapOvr>
    <a:masterClrMapping/>
  </p:clrMapOvr>
  <p:transition spd="slow">
    <p:push dir="u"/>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oto ⬜️">
    <p:bg>
      <p:bgPr>
        <a:solidFill>
          <a:schemeClr val="bg1">
            <a:lumMod val="95000"/>
          </a:schemeClr>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6FB02FC3-DA5A-4578-B011-B08687D578C6}"/>
              </a:ext>
            </a:extLst>
          </p:cNvPr>
          <p:cNvSpPr>
            <a:spLocks noGrp="1"/>
          </p:cNvSpPr>
          <p:nvPr>
            <p:ph type="pic" sz="quarter" idx="12"/>
          </p:nvPr>
        </p:nvSpPr>
        <p:spPr>
          <a:xfrm>
            <a:off x="6379092" y="0"/>
            <a:ext cx="5812907" cy="6858000"/>
          </a:xfrm>
          <a:prstGeom prst="rect">
            <a:avLst/>
          </a:prstGeom>
          <a:pattFill prst="pct5">
            <a:fgClr>
              <a:schemeClr val="tx1"/>
            </a:fgClr>
            <a:bgClr>
              <a:schemeClr val="bg1">
                <a:lumMod val="95000"/>
              </a:schemeClr>
            </a:bgClr>
          </a:pattFill>
        </p:spPr>
        <p:txBody>
          <a:bodyPr anchor="ctr" anchorCtr="0"/>
          <a:lstStyle>
            <a:lvl1pPr marL="0" indent="0" algn="ctr">
              <a:buNone/>
              <a:defRPr sz="1800" b="0" i="0">
                <a:solidFill>
                  <a:schemeClr val="tx1"/>
                </a:solidFill>
                <a:latin typeface="Aino" panose="02000603040504020204" pitchFamily="2" charset="77"/>
              </a:defRPr>
            </a:lvl1pPr>
          </a:lstStyle>
          <a:p>
            <a:r>
              <a:rPr lang="en-GB"/>
              <a:t>Click icon to add picture</a:t>
            </a:r>
            <a:endParaRPr lang="et-EE"/>
          </a:p>
        </p:txBody>
      </p:sp>
      <p:sp>
        <p:nvSpPr>
          <p:cNvPr id="9" name="Title Placeholder 14">
            <a:extLst>
              <a:ext uri="{FF2B5EF4-FFF2-40B4-BE49-F238E27FC236}">
                <a16:creationId xmlns:a16="http://schemas.microsoft.com/office/drawing/2014/main" id="{DDA4C8E1-DEF7-7D8D-71FB-8E1B4B720E83}"/>
              </a:ext>
            </a:extLst>
          </p:cNvPr>
          <p:cNvSpPr>
            <a:spLocks noGrp="1"/>
          </p:cNvSpPr>
          <p:nvPr>
            <p:ph type="title" hasCustomPrompt="1"/>
          </p:nvPr>
        </p:nvSpPr>
        <p:spPr>
          <a:xfrm>
            <a:off x="561208" y="554994"/>
            <a:ext cx="5251701" cy="1384995"/>
          </a:xfrm>
          <a:prstGeom prst="rect">
            <a:avLst/>
          </a:prstGeom>
        </p:spPr>
        <p:txBody>
          <a:bodyPr vert="horz" wrap="square" lIns="0" tIns="0" rIns="0" bIns="0" rtlCol="0" anchor="t">
            <a:spAutoFit/>
          </a:bodyPr>
          <a:lstStyle>
            <a:lvl1pPr>
              <a:defRPr sz="5000">
                <a:solidFill>
                  <a:schemeClr val="tx1"/>
                </a:solidFill>
              </a:defRPr>
            </a:lvl1pPr>
          </a:lstStyle>
          <a:p>
            <a:r>
              <a:rPr lang="en-US"/>
              <a:t>click to edit headline</a:t>
            </a:r>
            <a:endParaRPr lang="et-EE"/>
          </a:p>
        </p:txBody>
      </p:sp>
      <p:sp>
        <p:nvSpPr>
          <p:cNvPr id="10" name="Text Placeholder 14">
            <a:extLst>
              <a:ext uri="{FF2B5EF4-FFF2-40B4-BE49-F238E27FC236}">
                <a16:creationId xmlns:a16="http://schemas.microsoft.com/office/drawing/2014/main" id="{459CD477-7C75-A0B5-ACD1-2137A9F6755E}"/>
              </a:ext>
            </a:extLst>
          </p:cNvPr>
          <p:cNvSpPr>
            <a:spLocks noGrp="1"/>
          </p:cNvSpPr>
          <p:nvPr>
            <p:ph type="body" sz="quarter" idx="11" hasCustomPrompt="1"/>
          </p:nvPr>
        </p:nvSpPr>
        <p:spPr>
          <a:xfrm>
            <a:off x="573012" y="3429000"/>
            <a:ext cx="5239897" cy="3412068"/>
          </a:xfrm>
          <a:prstGeom prst="rect">
            <a:avLst/>
          </a:prstGeom>
        </p:spPr>
        <p:txBody>
          <a:bodyPr wrap="square" lIns="0" tIns="0" rIns="0" bIns="540000" anchor="b" anchorCtr="0"/>
          <a:lstStyle>
            <a:lvl1pPr marL="285750" indent="-285750">
              <a:lnSpc>
                <a:spcPct val="100000"/>
              </a:lnSpc>
              <a:spcBef>
                <a:spcPts val="0"/>
              </a:spcBef>
              <a:spcAft>
                <a:spcPts val="800"/>
              </a:spcAft>
              <a:buClr>
                <a:schemeClr val="tx1"/>
              </a:buClr>
              <a:buFont typeface="System Font Regular"/>
              <a:buChar char="+"/>
              <a:defRPr sz="1800">
                <a:solidFill>
                  <a:schemeClr val="tx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pic>
        <p:nvPicPr>
          <p:cNvPr id="4" name="Graphic 3">
            <a:extLst>
              <a:ext uri="{FF2B5EF4-FFF2-40B4-BE49-F238E27FC236}">
                <a16:creationId xmlns:a16="http://schemas.microsoft.com/office/drawing/2014/main" id="{2FF3B9FC-A5D5-7FEC-74B3-604CCC2D713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829217" y="602292"/>
            <a:ext cx="811921" cy="304470"/>
          </a:xfrm>
          <a:prstGeom prst="rect">
            <a:avLst/>
          </a:prstGeom>
        </p:spPr>
      </p:pic>
    </p:spTree>
    <p:extLst>
      <p:ext uri="{BB962C8B-B14F-4D97-AF65-F5344CB8AC3E}">
        <p14:creationId xmlns:p14="http://schemas.microsoft.com/office/powerpoint/2010/main" val="40192014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Väike Rahn ⬜️">
    <p:bg>
      <p:bgPr>
        <a:solidFill>
          <a:schemeClr val="bg1">
            <a:lumMod val="95000"/>
          </a:schemeClr>
        </a:solidFill>
        <a:effectLst/>
      </p:bgPr>
    </p:bg>
    <p:spTree>
      <p:nvGrpSpPr>
        <p:cNvPr id="1" name=""/>
        <p:cNvGrpSpPr/>
        <p:nvPr/>
      </p:nvGrpSpPr>
      <p:grpSpPr>
        <a:xfrm>
          <a:off x="0" y="0"/>
          <a:ext cx="0" cy="0"/>
          <a:chOff x="0" y="0"/>
          <a:chExt cx="0" cy="0"/>
        </a:xfrm>
      </p:grpSpPr>
      <p:sp>
        <p:nvSpPr>
          <p:cNvPr id="76" name="Graphic 8">
            <a:extLst>
              <a:ext uri="{FF2B5EF4-FFF2-40B4-BE49-F238E27FC236}">
                <a16:creationId xmlns:a16="http://schemas.microsoft.com/office/drawing/2014/main" id="{A6772778-4656-4E59-BCD3-6DD1F984DA30}"/>
              </a:ext>
            </a:extLst>
          </p:cNvPr>
          <p:cNvSpPr/>
          <p:nvPr userDrawn="1"/>
        </p:nvSpPr>
        <p:spPr>
          <a:xfrm>
            <a:off x="9278159" y="1247491"/>
            <a:ext cx="2362979" cy="1636006"/>
          </a:xfrm>
          <a:custGeom>
            <a:avLst/>
            <a:gdLst>
              <a:gd name="connsiteX0" fmla="*/ 2459450 w 3010281"/>
              <a:gd name="connsiteY0" fmla="*/ 203454 h 2084165"/>
              <a:gd name="connsiteX1" fmla="*/ 1968151 w 3010281"/>
              <a:gd name="connsiteY1" fmla="*/ 0 h 2084165"/>
              <a:gd name="connsiteX2" fmla="*/ 1041940 w 3010281"/>
              <a:gd name="connsiteY2" fmla="*/ 0 h 2084165"/>
              <a:gd name="connsiteX3" fmla="*/ 550831 w 3010281"/>
              <a:gd name="connsiteY3" fmla="*/ 203454 h 2084165"/>
              <a:gd name="connsiteX4" fmla="*/ 203454 w 3010281"/>
              <a:gd name="connsiteY4" fmla="*/ 550831 h 2084165"/>
              <a:gd name="connsiteX5" fmla="*/ 203454 w 3010281"/>
              <a:gd name="connsiteY5" fmla="*/ 1533335 h 2084165"/>
              <a:gd name="connsiteX6" fmla="*/ 550831 w 3010281"/>
              <a:gd name="connsiteY6" fmla="*/ 1880711 h 2084165"/>
              <a:gd name="connsiteX7" fmla="*/ 1042035 w 3010281"/>
              <a:gd name="connsiteY7" fmla="*/ 2084165 h 2084165"/>
              <a:gd name="connsiteX8" fmla="*/ 2315528 w 3010281"/>
              <a:gd name="connsiteY8" fmla="*/ 2084165 h 2084165"/>
              <a:gd name="connsiteX9" fmla="*/ 3010281 w 3010281"/>
              <a:gd name="connsiteY9" fmla="*/ 1389412 h 2084165"/>
              <a:gd name="connsiteX10" fmla="*/ 3010281 w 3010281"/>
              <a:gd name="connsiteY10" fmla="*/ 1042035 h 2084165"/>
              <a:gd name="connsiteX11" fmla="*/ 2806827 w 3010281"/>
              <a:gd name="connsiteY11" fmla="*/ 550831 h 2084165"/>
              <a:gd name="connsiteX12" fmla="*/ 2459450 w 3010281"/>
              <a:gd name="connsiteY12" fmla="*/ 203454 h 2084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10281" h="2084165">
                <a:moveTo>
                  <a:pt x="2459450" y="203454"/>
                </a:moveTo>
                <a:cubicBezTo>
                  <a:pt x="2329053" y="73247"/>
                  <a:pt x="2152364" y="0"/>
                  <a:pt x="1968151" y="0"/>
                </a:cubicBezTo>
                <a:lnTo>
                  <a:pt x="1041940" y="0"/>
                </a:lnTo>
                <a:cubicBezTo>
                  <a:pt x="857726" y="0"/>
                  <a:pt x="681038" y="73247"/>
                  <a:pt x="550831" y="203454"/>
                </a:cubicBezTo>
                <a:lnTo>
                  <a:pt x="203454" y="550831"/>
                </a:lnTo>
                <a:cubicBezTo>
                  <a:pt x="-67818" y="822198"/>
                  <a:pt x="-67818" y="1261967"/>
                  <a:pt x="203454" y="1533335"/>
                </a:cubicBezTo>
                <a:lnTo>
                  <a:pt x="550831" y="1880711"/>
                </a:lnTo>
                <a:cubicBezTo>
                  <a:pt x="681038" y="2011013"/>
                  <a:pt x="857726" y="2084165"/>
                  <a:pt x="1042035" y="2084165"/>
                </a:cubicBezTo>
                <a:lnTo>
                  <a:pt x="2315528" y="2084165"/>
                </a:lnTo>
                <a:cubicBezTo>
                  <a:pt x="2699195" y="2084165"/>
                  <a:pt x="3010281" y="1773174"/>
                  <a:pt x="3010281" y="1389412"/>
                </a:cubicBezTo>
                <a:lnTo>
                  <a:pt x="3010281" y="1042035"/>
                </a:lnTo>
                <a:cubicBezTo>
                  <a:pt x="3010281" y="857822"/>
                  <a:pt x="2937129" y="681133"/>
                  <a:pt x="2806827" y="550831"/>
                </a:cubicBezTo>
                <a:lnTo>
                  <a:pt x="2459450" y="203454"/>
                </a:lnTo>
                <a:close/>
              </a:path>
            </a:pathLst>
          </a:custGeom>
          <a:solidFill>
            <a:schemeClr val="accent1"/>
          </a:solidFill>
          <a:ln w="9525" cap="flat">
            <a:noFill/>
            <a:prstDash val="solid"/>
            <a:miter/>
          </a:ln>
        </p:spPr>
        <p:txBody>
          <a:bodyPr rtlCol="0" anchor="ctr"/>
          <a:lstStyle/>
          <a:p>
            <a:endParaRPr lang="en-US"/>
          </a:p>
        </p:txBody>
      </p:sp>
      <p:sp>
        <p:nvSpPr>
          <p:cNvPr id="75" name="Picture Placeholder 75">
            <a:extLst>
              <a:ext uri="{FF2B5EF4-FFF2-40B4-BE49-F238E27FC236}">
                <a16:creationId xmlns:a16="http://schemas.microsoft.com/office/drawing/2014/main" id="{04CC8CD1-6D43-4BFE-A251-399626CA9ED4}"/>
              </a:ext>
            </a:extLst>
          </p:cNvPr>
          <p:cNvSpPr>
            <a:spLocks noGrp="1"/>
          </p:cNvSpPr>
          <p:nvPr>
            <p:ph type="pic" sz="quarter" idx="12" hasCustomPrompt="1"/>
          </p:nvPr>
        </p:nvSpPr>
        <p:spPr>
          <a:xfrm>
            <a:off x="6151733" y="2120382"/>
            <a:ext cx="5489404" cy="3960813"/>
          </a:xfrm>
          <a:custGeom>
            <a:avLst/>
            <a:gdLst>
              <a:gd name="connsiteX0" fmla="*/ 1348260 w 3473101"/>
              <a:gd name="connsiteY0" fmla="*/ 0 h 2505974"/>
              <a:gd name="connsiteX1" fmla="*/ 2124379 w 3473101"/>
              <a:gd name="connsiteY1" fmla="*/ 0 h 2505974"/>
              <a:gd name="connsiteX2" fmla="*/ 2576708 w 3473101"/>
              <a:gd name="connsiteY2" fmla="*/ 106790 h 2505974"/>
              <a:gd name="connsiteX3" fmla="*/ 2913856 w 3473101"/>
              <a:gd name="connsiteY3" fmla="*/ 275333 h 2505974"/>
              <a:gd name="connsiteX4" fmla="*/ 3421033 w 3473101"/>
              <a:gd name="connsiteY4" fmla="*/ 1499845 h 2505974"/>
              <a:gd name="connsiteX5" fmla="*/ 3319404 w 3473101"/>
              <a:gd name="connsiteY5" fmla="*/ 1814411 h 2505974"/>
              <a:gd name="connsiteX6" fmla="*/ 2520414 w 3473101"/>
              <a:gd name="connsiteY6" fmla="*/ 2493287 h 2505974"/>
              <a:gd name="connsiteX7" fmla="*/ 2360991 w 3473101"/>
              <a:gd name="connsiteY7" fmla="*/ 2505974 h 2505974"/>
              <a:gd name="connsiteX8" fmla="*/ 1009289 w 3473101"/>
              <a:gd name="connsiteY8" fmla="*/ 2505974 h 2505974"/>
              <a:gd name="connsiteX9" fmla="*/ 907697 w 3473101"/>
              <a:gd name="connsiteY9" fmla="*/ 2500844 h 2505974"/>
              <a:gd name="connsiteX10" fmla="*/ 4885 w 3473101"/>
              <a:gd name="connsiteY10" fmla="*/ 1598033 h 2505974"/>
              <a:gd name="connsiteX11" fmla="*/ 0 w 3473101"/>
              <a:gd name="connsiteY11" fmla="*/ 1501293 h 2505974"/>
              <a:gd name="connsiteX12" fmla="*/ 0 w 3473101"/>
              <a:gd name="connsiteY12" fmla="*/ 1345189 h 2505974"/>
              <a:gd name="connsiteX13" fmla="*/ 19273 w 3473101"/>
              <a:gd name="connsiteY13" fmla="*/ 1150325 h 2505974"/>
              <a:gd name="connsiteX14" fmla="*/ 295903 w 3473101"/>
              <a:gd name="connsiteY14" fmla="*/ 633389 h 2505974"/>
              <a:gd name="connsiteX15" fmla="*/ 633052 w 3473101"/>
              <a:gd name="connsiteY15" fmla="*/ 296240 h 2505974"/>
              <a:gd name="connsiteX16" fmla="*/ 1348260 w 3473101"/>
              <a:gd name="connsiteY16" fmla="*/ 0 h 250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73101" h="2505974">
                <a:moveTo>
                  <a:pt x="1348260" y="0"/>
                </a:moveTo>
                <a:lnTo>
                  <a:pt x="2124379" y="0"/>
                </a:lnTo>
                <a:cubicBezTo>
                  <a:pt x="2281372" y="0"/>
                  <a:pt x="2436235" y="36522"/>
                  <a:pt x="2576708" y="106790"/>
                </a:cubicBezTo>
                <a:lnTo>
                  <a:pt x="2913856" y="275333"/>
                </a:lnTo>
                <a:cubicBezTo>
                  <a:pt x="3364055" y="500465"/>
                  <a:pt x="3580219" y="1022352"/>
                  <a:pt x="3421033" y="1499845"/>
                </a:cubicBezTo>
                <a:lnTo>
                  <a:pt x="3319404" y="1814411"/>
                </a:lnTo>
                <a:cubicBezTo>
                  <a:pt x="3198916" y="2175814"/>
                  <a:pt x="2887934" y="2434310"/>
                  <a:pt x="2520414" y="2493287"/>
                </a:cubicBezTo>
                <a:lnTo>
                  <a:pt x="2360991" y="2505974"/>
                </a:lnTo>
                <a:lnTo>
                  <a:pt x="1009289" y="2505974"/>
                </a:lnTo>
                <a:lnTo>
                  <a:pt x="907697" y="2500844"/>
                </a:lnTo>
                <a:cubicBezTo>
                  <a:pt x="431673" y="2452501"/>
                  <a:pt x="53229" y="2074057"/>
                  <a:pt x="4885" y="1598033"/>
                </a:cubicBezTo>
                <a:lnTo>
                  <a:pt x="0" y="1501293"/>
                </a:lnTo>
                <a:lnTo>
                  <a:pt x="0" y="1345189"/>
                </a:lnTo>
                <a:lnTo>
                  <a:pt x="19273" y="1150325"/>
                </a:lnTo>
                <a:cubicBezTo>
                  <a:pt x="58128" y="955891"/>
                  <a:pt x="153623" y="775621"/>
                  <a:pt x="295903" y="633389"/>
                </a:cubicBezTo>
                <a:lnTo>
                  <a:pt x="633052" y="296240"/>
                </a:lnTo>
                <a:cubicBezTo>
                  <a:pt x="822759" y="106533"/>
                  <a:pt x="1080024" y="0"/>
                  <a:pt x="1348260" y="0"/>
                </a:cubicBezTo>
                <a:close/>
              </a:path>
            </a:pathLst>
          </a:custGeom>
          <a:solidFill>
            <a:schemeClr val="accent2"/>
          </a:solidFill>
        </p:spPr>
        <p:txBody>
          <a:bodyPr wrap="square" anchor="ctr" anchorCtr="0">
            <a:noAutofit/>
          </a:bodyPr>
          <a:lstStyle>
            <a:lvl1pPr marL="0" indent="0" algn="ctr">
              <a:buNone/>
              <a:defRPr lang="en-US" sz="1800" dirty="0">
                <a:latin typeface="Aino" panose="02000603040504020204" pitchFamily="2" charset="77"/>
              </a:defRPr>
            </a:lvl1pPr>
          </a:lstStyle>
          <a:p>
            <a:r>
              <a:rPr lang="en-US"/>
              <a:t>Click to add image</a:t>
            </a:r>
          </a:p>
        </p:txBody>
      </p:sp>
      <p:sp>
        <p:nvSpPr>
          <p:cNvPr id="8" name="Title Placeholder 14">
            <a:extLst>
              <a:ext uri="{FF2B5EF4-FFF2-40B4-BE49-F238E27FC236}">
                <a16:creationId xmlns:a16="http://schemas.microsoft.com/office/drawing/2014/main" id="{97A3DC1D-ADC6-3782-9F0C-8F4F196A838B}"/>
              </a:ext>
            </a:extLst>
          </p:cNvPr>
          <p:cNvSpPr>
            <a:spLocks noGrp="1"/>
          </p:cNvSpPr>
          <p:nvPr>
            <p:ph type="title" hasCustomPrompt="1"/>
          </p:nvPr>
        </p:nvSpPr>
        <p:spPr>
          <a:xfrm>
            <a:off x="561208" y="554994"/>
            <a:ext cx="5251701" cy="1384995"/>
          </a:xfrm>
          <a:prstGeom prst="rect">
            <a:avLst/>
          </a:prstGeom>
        </p:spPr>
        <p:txBody>
          <a:bodyPr vert="horz" wrap="square" lIns="0" tIns="0" rIns="0" bIns="0" rtlCol="0" anchor="t">
            <a:spAutoFit/>
          </a:bodyPr>
          <a:lstStyle>
            <a:lvl1pPr>
              <a:defRPr sz="5000">
                <a:solidFill>
                  <a:schemeClr val="tx1"/>
                </a:solidFill>
              </a:defRPr>
            </a:lvl1pPr>
          </a:lstStyle>
          <a:p>
            <a:r>
              <a:rPr lang="en-US"/>
              <a:t>click to edit headline</a:t>
            </a:r>
            <a:endParaRPr lang="et-EE"/>
          </a:p>
        </p:txBody>
      </p:sp>
      <p:sp>
        <p:nvSpPr>
          <p:cNvPr id="9" name="Text Placeholder 14">
            <a:extLst>
              <a:ext uri="{FF2B5EF4-FFF2-40B4-BE49-F238E27FC236}">
                <a16:creationId xmlns:a16="http://schemas.microsoft.com/office/drawing/2014/main" id="{389ACE3D-F04B-5E54-7E2A-86224440D0EA}"/>
              </a:ext>
            </a:extLst>
          </p:cNvPr>
          <p:cNvSpPr>
            <a:spLocks noGrp="1"/>
          </p:cNvSpPr>
          <p:nvPr>
            <p:ph type="body" sz="quarter" idx="11" hasCustomPrompt="1"/>
          </p:nvPr>
        </p:nvSpPr>
        <p:spPr>
          <a:xfrm>
            <a:off x="573012" y="3429000"/>
            <a:ext cx="5239897" cy="3412068"/>
          </a:xfrm>
          <a:prstGeom prst="rect">
            <a:avLst/>
          </a:prstGeom>
        </p:spPr>
        <p:txBody>
          <a:bodyPr wrap="square" lIns="0" tIns="0" rIns="0" bIns="540000" anchor="b" anchorCtr="0"/>
          <a:lstStyle>
            <a:lvl1pPr marL="285750" indent="-285750">
              <a:lnSpc>
                <a:spcPct val="100000"/>
              </a:lnSpc>
              <a:spcBef>
                <a:spcPts val="0"/>
              </a:spcBef>
              <a:spcAft>
                <a:spcPts val="800"/>
              </a:spcAft>
              <a:buClr>
                <a:schemeClr val="tx1"/>
              </a:buClr>
              <a:buFont typeface="System Font Regular"/>
              <a:buChar char="+"/>
              <a:defRPr sz="1800">
                <a:solidFill>
                  <a:schemeClr val="tx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pic>
        <p:nvPicPr>
          <p:cNvPr id="4" name="Graphic 3">
            <a:extLst>
              <a:ext uri="{FF2B5EF4-FFF2-40B4-BE49-F238E27FC236}">
                <a16:creationId xmlns:a16="http://schemas.microsoft.com/office/drawing/2014/main" id="{1F9C66FB-4B44-B1B6-485F-00EF72BE58D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829217" y="602292"/>
            <a:ext cx="811921" cy="304470"/>
          </a:xfrm>
          <a:prstGeom prst="rect">
            <a:avLst/>
          </a:prstGeom>
        </p:spPr>
      </p:pic>
    </p:spTree>
    <p:extLst>
      <p:ext uri="{BB962C8B-B14F-4D97-AF65-F5344CB8AC3E}">
        <p14:creationId xmlns:p14="http://schemas.microsoft.com/office/powerpoint/2010/main" val="3291721314"/>
      </p:ext>
    </p:extLst>
  </p:cSld>
  <p:clrMapOvr>
    <a:masterClrMapping/>
  </p:clrMapOvr>
  <p:transition spd="slow">
    <p:push dir="u"/>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uur Rahn ⬜️">
    <p:bg>
      <p:bgPr>
        <a:solidFill>
          <a:schemeClr val="bg1">
            <a:lumMod val="95000"/>
          </a:schemeClr>
        </a:solidFill>
        <a:effectLst/>
      </p:bgPr>
    </p:bg>
    <p:spTree>
      <p:nvGrpSpPr>
        <p:cNvPr id="1" name=""/>
        <p:cNvGrpSpPr/>
        <p:nvPr/>
      </p:nvGrpSpPr>
      <p:grpSpPr>
        <a:xfrm>
          <a:off x="0" y="0"/>
          <a:ext cx="0" cy="0"/>
          <a:chOff x="0" y="0"/>
          <a:chExt cx="0" cy="0"/>
        </a:xfrm>
      </p:grpSpPr>
      <p:sp>
        <p:nvSpPr>
          <p:cNvPr id="2" name="Picture Placeholder 19">
            <a:extLst>
              <a:ext uri="{FF2B5EF4-FFF2-40B4-BE49-F238E27FC236}">
                <a16:creationId xmlns:a16="http://schemas.microsoft.com/office/drawing/2014/main" id="{3DD1CC7D-25B1-DEFF-607E-68858B0D0C0E}"/>
              </a:ext>
            </a:extLst>
          </p:cNvPr>
          <p:cNvSpPr>
            <a:spLocks noGrp="1"/>
          </p:cNvSpPr>
          <p:nvPr>
            <p:ph type="pic" sz="quarter" idx="14" hasCustomPrompt="1"/>
          </p:nvPr>
        </p:nvSpPr>
        <p:spPr>
          <a:xfrm>
            <a:off x="6108326" y="2"/>
            <a:ext cx="6315676" cy="6857999"/>
          </a:xfrm>
          <a:custGeom>
            <a:avLst/>
            <a:gdLst>
              <a:gd name="connsiteX0" fmla="*/ 3428610 w 6315676"/>
              <a:gd name="connsiteY0" fmla="*/ 0 h 6857999"/>
              <a:gd name="connsiteX1" fmla="*/ 6315676 w 6315676"/>
              <a:gd name="connsiteY1" fmla="*/ 0 h 6857999"/>
              <a:gd name="connsiteX2" fmla="*/ 6315676 w 6315676"/>
              <a:gd name="connsiteY2" fmla="*/ 6857999 h 6857999"/>
              <a:gd name="connsiteX3" fmla="*/ 3428590 w 6315676"/>
              <a:gd name="connsiteY3" fmla="*/ 6857999 h 6857999"/>
              <a:gd name="connsiteX4" fmla="*/ 3202718 w 6315676"/>
              <a:gd name="connsiteY4" fmla="*/ 6846813 h 6857999"/>
              <a:gd name="connsiteX5" fmla="*/ 1812516 w 6315676"/>
              <a:gd name="connsiteY5" fmla="*/ 6188665 h 6857999"/>
              <a:gd name="connsiteX6" fmla="*/ 669443 w 6315676"/>
              <a:gd name="connsiteY6" fmla="*/ 5045594 h 6857999"/>
              <a:gd name="connsiteX7" fmla="*/ 669443 w 6315676"/>
              <a:gd name="connsiteY7" fmla="*/ 1812693 h 6857999"/>
              <a:gd name="connsiteX8" fmla="*/ 1812516 w 6315676"/>
              <a:gd name="connsiteY8" fmla="*/ 669624 h 6857999"/>
              <a:gd name="connsiteX9" fmla="*/ 3428610 w 6315676"/>
              <a:gd name="connsiteY9"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15676" h="6857999">
                <a:moveTo>
                  <a:pt x="3428610" y="0"/>
                </a:moveTo>
                <a:lnTo>
                  <a:pt x="6315676" y="0"/>
                </a:lnTo>
                <a:lnTo>
                  <a:pt x="6315676" y="6857999"/>
                </a:lnTo>
                <a:lnTo>
                  <a:pt x="3428590" y="6857999"/>
                </a:lnTo>
                <a:lnTo>
                  <a:pt x="3202718" y="6846813"/>
                </a:lnTo>
                <a:cubicBezTo>
                  <a:pt x="2679515" y="6794849"/>
                  <a:pt x="2187539" y="6563563"/>
                  <a:pt x="1812516" y="6188665"/>
                </a:cubicBezTo>
                <a:lnTo>
                  <a:pt x="669443" y="5045594"/>
                </a:lnTo>
                <a:cubicBezTo>
                  <a:pt x="-223147" y="4152860"/>
                  <a:pt x="-223147" y="2705572"/>
                  <a:pt x="669443" y="1812693"/>
                </a:cubicBezTo>
                <a:lnTo>
                  <a:pt x="1812516" y="669624"/>
                </a:lnTo>
                <a:cubicBezTo>
                  <a:pt x="2240971" y="241023"/>
                  <a:pt x="2822466" y="0"/>
                  <a:pt x="3428610" y="0"/>
                </a:cubicBezTo>
                <a:close/>
              </a:path>
            </a:pathLst>
          </a:custGeom>
          <a:solidFill>
            <a:schemeClr val="accent2"/>
          </a:solidFill>
        </p:spPr>
        <p:txBody>
          <a:bodyPr wrap="square" anchor="ctr" anchorCtr="0">
            <a:noAutofit/>
          </a:bodyPr>
          <a:lstStyle>
            <a:lvl1pPr marL="0" indent="0" algn="ctr">
              <a:buFontTx/>
              <a:buNone/>
              <a:defRPr sz="1800">
                <a:latin typeface="Aino" panose="02000603040504020204" pitchFamily="2" charset="77"/>
              </a:defRPr>
            </a:lvl1pPr>
          </a:lstStyle>
          <a:p>
            <a:r>
              <a:rPr lang="en-US"/>
              <a:t>Click to add image</a:t>
            </a:r>
          </a:p>
        </p:txBody>
      </p:sp>
      <p:sp>
        <p:nvSpPr>
          <p:cNvPr id="9" name="Title Placeholder 14">
            <a:extLst>
              <a:ext uri="{FF2B5EF4-FFF2-40B4-BE49-F238E27FC236}">
                <a16:creationId xmlns:a16="http://schemas.microsoft.com/office/drawing/2014/main" id="{FCDAD759-E694-21A3-44C5-D327B84B269F}"/>
              </a:ext>
            </a:extLst>
          </p:cNvPr>
          <p:cNvSpPr>
            <a:spLocks noGrp="1"/>
          </p:cNvSpPr>
          <p:nvPr>
            <p:ph type="title" hasCustomPrompt="1"/>
          </p:nvPr>
        </p:nvSpPr>
        <p:spPr>
          <a:xfrm>
            <a:off x="561208" y="554994"/>
            <a:ext cx="5251701" cy="1384995"/>
          </a:xfrm>
          <a:prstGeom prst="rect">
            <a:avLst/>
          </a:prstGeom>
        </p:spPr>
        <p:txBody>
          <a:bodyPr vert="horz" wrap="square" lIns="0" tIns="0" rIns="0" bIns="0" rtlCol="0" anchor="t">
            <a:spAutoFit/>
          </a:bodyPr>
          <a:lstStyle>
            <a:lvl1pPr>
              <a:defRPr sz="5000">
                <a:solidFill>
                  <a:schemeClr val="tx1"/>
                </a:solidFill>
              </a:defRPr>
            </a:lvl1pPr>
          </a:lstStyle>
          <a:p>
            <a:r>
              <a:rPr lang="en-US"/>
              <a:t>click to edit headline</a:t>
            </a:r>
            <a:endParaRPr lang="et-EE"/>
          </a:p>
        </p:txBody>
      </p:sp>
      <p:sp>
        <p:nvSpPr>
          <p:cNvPr id="10" name="Text Placeholder 14">
            <a:extLst>
              <a:ext uri="{FF2B5EF4-FFF2-40B4-BE49-F238E27FC236}">
                <a16:creationId xmlns:a16="http://schemas.microsoft.com/office/drawing/2014/main" id="{DA26F41A-3D06-B22C-DCFE-E4CF2A855AFE}"/>
              </a:ext>
            </a:extLst>
          </p:cNvPr>
          <p:cNvSpPr>
            <a:spLocks noGrp="1"/>
          </p:cNvSpPr>
          <p:nvPr>
            <p:ph type="body" sz="quarter" idx="11" hasCustomPrompt="1"/>
          </p:nvPr>
        </p:nvSpPr>
        <p:spPr>
          <a:xfrm>
            <a:off x="573012" y="3429000"/>
            <a:ext cx="5239897" cy="3412068"/>
          </a:xfrm>
          <a:prstGeom prst="rect">
            <a:avLst/>
          </a:prstGeom>
        </p:spPr>
        <p:txBody>
          <a:bodyPr wrap="square" lIns="0" tIns="0" rIns="0" bIns="540000" anchor="b" anchorCtr="0"/>
          <a:lstStyle>
            <a:lvl1pPr marL="285750" indent="-285750">
              <a:lnSpc>
                <a:spcPct val="100000"/>
              </a:lnSpc>
              <a:spcBef>
                <a:spcPts val="0"/>
              </a:spcBef>
              <a:spcAft>
                <a:spcPts val="800"/>
              </a:spcAft>
              <a:buClr>
                <a:schemeClr val="tx1"/>
              </a:buClr>
              <a:buFont typeface="System Font Regular"/>
              <a:buChar char="+"/>
              <a:defRPr sz="1800">
                <a:solidFill>
                  <a:schemeClr val="tx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pic>
        <p:nvPicPr>
          <p:cNvPr id="3" name="Graphic 2">
            <a:extLst>
              <a:ext uri="{FF2B5EF4-FFF2-40B4-BE49-F238E27FC236}">
                <a16:creationId xmlns:a16="http://schemas.microsoft.com/office/drawing/2014/main" id="{D48FA417-A45D-A130-1AF7-8D3721AD0EA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829217" y="602292"/>
            <a:ext cx="811921" cy="304470"/>
          </a:xfrm>
          <a:prstGeom prst="rect">
            <a:avLst/>
          </a:prstGeom>
        </p:spPr>
      </p:pic>
    </p:spTree>
    <p:extLst>
      <p:ext uri="{BB962C8B-B14F-4D97-AF65-F5344CB8AC3E}">
        <p14:creationId xmlns:p14="http://schemas.microsoft.com/office/powerpoint/2010/main" val="2629894540"/>
      </p:ext>
    </p:extLst>
  </p:cSld>
  <p:clrMapOvr>
    <a:masterClrMapping/>
  </p:clrMapOvr>
  <p:transition spd="slow">
    <p:push dir="u"/>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Kaaneslai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07907-BEC4-EF46-3529-39E1DD04C623}"/>
              </a:ext>
            </a:extLst>
          </p:cNvPr>
          <p:cNvSpPr>
            <a:spLocks noGrp="1"/>
          </p:cNvSpPr>
          <p:nvPr>
            <p:ph type="ctrTitle" hasCustomPrompt="1"/>
          </p:nvPr>
        </p:nvSpPr>
        <p:spPr>
          <a:xfrm>
            <a:off x="535388" y="677545"/>
            <a:ext cx="8373027" cy="4313238"/>
          </a:xfrm>
        </p:spPr>
        <p:txBody>
          <a:bodyPr lIns="180000" tIns="216000" anchor="t">
            <a:noAutofit/>
          </a:bodyPr>
          <a:lstStyle>
            <a:lvl1pPr algn="l">
              <a:lnSpc>
                <a:spcPct val="80000"/>
              </a:lnSpc>
              <a:defRPr sz="11200">
                <a:solidFill>
                  <a:schemeClr val="bg1"/>
                </a:solidFill>
              </a:defRPr>
            </a:lvl1pPr>
          </a:lstStyle>
          <a:p>
            <a:r>
              <a:rPr lang="en-US"/>
              <a:t>click to edit slide title</a:t>
            </a:r>
            <a:endParaRPr lang="et-EE"/>
          </a:p>
        </p:txBody>
      </p:sp>
      <p:sp>
        <p:nvSpPr>
          <p:cNvPr id="3" name="Subtitle 2">
            <a:extLst>
              <a:ext uri="{FF2B5EF4-FFF2-40B4-BE49-F238E27FC236}">
                <a16:creationId xmlns:a16="http://schemas.microsoft.com/office/drawing/2014/main" id="{257A6D22-0126-2501-BA46-9BCAE4D1370D}"/>
              </a:ext>
            </a:extLst>
          </p:cNvPr>
          <p:cNvSpPr>
            <a:spLocks noGrp="1"/>
          </p:cNvSpPr>
          <p:nvPr>
            <p:ph type="subTitle" idx="1"/>
          </p:nvPr>
        </p:nvSpPr>
        <p:spPr>
          <a:xfrm>
            <a:off x="812466" y="4593096"/>
            <a:ext cx="8316912" cy="1492180"/>
          </a:xfrm>
        </p:spPr>
        <p:txBody>
          <a:bodyPr lIns="0" bIns="0" anchor="b"/>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t-EE"/>
          </a:p>
        </p:txBody>
      </p:sp>
      <p:pic>
        <p:nvPicPr>
          <p:cNvPr id="7" name="estonia (lightmode)">
            <a:extLst>
              <a:ext uri="{FF2B5EF4-FFF2-40B4-BE49-F238E27FC236}">
                <a16:creationId xmlns:a16="http://schemas.microsoft.com/office/drawing/2014/main" id="{38804852-DECD-83D9-9CF2-C6CAED9D1D4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21138" y="0"/>
            <a:ext cx="1620000" cy="1620000"/>
          </a:xfrm>
          <a:prstGeom prst="rect">
            <a:avLst/>
          </a:prstGeom>
        </p:spPr>
      </p:pic>
    </p:spTree>
    <p:extLst>
      <p:ext uri="{BB962C8B-B14F-4D97-AF65-F5344CB8AC3E}">
        <p14:creationId xmlns:p14="http://schemas.microsoft.com/office/powerpoint/2010/main" val="3159225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
                                        <p:tgtEl>
                                          <p:spTgt spid="7"/>
                                        </p:tgtEl>
                                      </p:cBhvr>
                                    </p:animEffect>
                                  </p:childTnLst>
                                </p:cTn>
                              </p:par>
                            </p:childTnLst>
                          </p:cTn>
                        </p:par>
                        <p:par>
                          <p:cTn id="8" fill="hold">
                            <p:stCondLst>
                              <p:cond delay="2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300"/>
                                        <p:tgtEl>
                                          <p:spTgt spid="2"/>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2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200"/>
                        <p:tgtEl>
                          <p:spTgt spid="3"/>
                        </p:tgtEl>
                      </p:cBhvr>
                    </p:animEffect>
                  </p:childTnLst>
                </p:cTn>
              </p:par>
            </p:tnLst>
          </p:tmpl>
        </p:tmplLst>
      </p:bldP>
    </p:bldLst>
  </p:timing>
  <p:extLst>
    <p:ext uri="{DCECCB84-F9BA-43D5-87BE-67443E8EF086}">
      <p15:sldGuideLst xmlns:p15="http://schemas.microsoft.com/office/powerpoint/2012/main">
        <p15:guide id="1" pos="3840">
          <p15:clr>
            <a:srgbClr val="FBAE40"/>
          </p15:clr>
        </p15:guide>
        <p15:guide id="2" pos="521">
          <p15:clr>
            <a:srgbClr val="FBAE40"/>
          </p15:clr>
        </p15:guide>
        <p15:guide id="3" orient="horz" pos="528">
          <p15:clr>
            <a:srgbClr val="FBAE40"/>
          </p15:clr>
        </p15:guide>
        <p15:guide id="4" orient="horz" pos="379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Vahepealkiri puhas">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07907-BEC4-EF46-3529-39E1DD04C623}"/>
              </a:ext>
            </a:extLst>
          </p:cNvPr>
          <p:cNvSpPr>
            <a:spLocks noGrp="1"/>
          </p:cNvSpPr>
          <p:nvPr>
            <p:ph type="ctrTitle" hasCustomPrompt="1"/>
          </p:nvPr>
        </p:nvSpPr>
        <p:spPr>
          <a:xfrm>
            <a:off x="477520" y="594000"/>
            <a:ext cx="11163618" cy="3107345"/>
          </a:xfrm>
        </p:spPr>
        <p:txBody>
          <a:bodyPr anchor="t">
            <a:normAutofit/>
          </a:bodyPr>
          <a:lstStyle>
            <a:lvl1pPr algn="l">
              <a:lnSpc>
                <a:spcPct val="80000"/>
              </a:lnSpc>
              <a:defRPr sz="8000">
                <a:solidFill>
                  <a:schemeClr val="bg1"/>
                </a:solidFill>
              </a:defRPr>
            </a:lvl1pPr>
          </a:lstStyle>
          <a:p>
            <a:r>
              <a:rPr lang="en-US"/>
              <a:t>click to edit master title style</a:t>
            </a:r>
            <a:endParaRPr lang="et-EE"/>
          </a:p>
        </p:txBody>
      </p:sp>
      <p:sp>
        <p:nvSpPr>
          <p:cNvPr id="3" name="Subtitle 2">
            <a:extLst>
              <a:ext uri="{FF2B5EF4-FFF2-40B4-BE49-F238E27FC236}">
                <a16:creationId xmlns:a16="http://schemas.microsoft.com/office/drawing/2014/main" id="{257A6D22-0126-2501-BA46-9BCAE4D1370D}"/>
              </a:ext>
            </a:extLst>
          </p:cNvPr>
          <p:cNvSpPr>
            <a:spLocks noGrp="1"/>
          </p:cNvSpPr>
          <p:nvPr>
            <p:ph type="subTitle" idx="1"/>
          </p:nvPr>
        </p:nvSpPr>
        <p:spPr>
          <a:xfrm>
            <a:off x="550863" y="3429000"/>
            <a:ext cx="7392987" cy="1503485"/>
          </a:xfrm>
        </p:spPr>
        <p:txBody>
          <a:bodyPr anchor="t"/>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t-EE"/>
          </a:p>
        </p:txBody>
      </p:sp>
    </p:spTree>
    <p:extLst>
      <p:ext uri="{BB962C8B-B14F-4D97-AF65-F5344CB8AC3E}">
        <p14:creationId xmlns:p14="http://schemas.microsoft.com/office/powerpoint/2010/main" val="38264614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
                                        <p:tgtEl>
                                          <p:spTgt spid="2"/>
                                        </p:tgtEl>
                                      </p:cBhvr>
                                    </p:animEffect>
                                  </p:childTnLst>
                                </p:cTn>
                              </p:par>
                            </p:childTnLst>
                          </p:cTn>
                        </p:par>
                        <p:par>
                          <p:cTn id="8" fill="hold">
                            <p:stCondLst>
                              <p:cond delay="3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2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200"/>
                        <p:tgtEl>
                          <p:spTgt spid="3"/>
                        </p:tgtEl>
                      </p:cBhvr>
                    </p:animEffect>
                  </p:childTnLst>
                </p:cTn>
              </p:par>
            </p:tnLst>
          </p:tmpl>
        </p:tmplLst>
      </p:bldP>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Vahepealkiri toonitud taustafotog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B627388-DD70-017A-E700-BFCA08BCEFF3}"/>
              </a:ext>
            </a:extLst>
          </p:cNvPr>
          <p:cNvSpPr/>
          <p:nvPr userDrawn="1"/>
        </p:nvSpPr>
        <p:spPr>
          <a:xfrm>
            <a:off x="0" y="0"/>
            <a:ext cx="12192000" cy="6858000"/>
          </a:xfrm>
          <a:prstGeom prst="rect">
            <a:avLst/>
          </a:prstGeom>
          <a:solidFill>
            <a:schemeClr val="tx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t-EE"/>
          </a:p>
        </p:txBody>
      </p:sp>
      <p:sp>
        <p:nvSpPr>
          <p:cNvPr id="2" name="Title 1">
            <a:extLst>
              <a:ext uri="{FF2B5EF4-FFF2-40B4-BE49-F238E27FC236}">
                <a16:creationId xmlns:a16="http://schemas.microsoft.com/office/drawing/2014/main" id="{01407907-BEC4-EF46-3529-39E1DD04C623}"/>
              </a:ext>
            </a:extLst>
          </p:cNvPr>
          <p:cNvSpPr>
            <a:spLocks noGrp="1"/>
          </p:cNvSpPr>
          <p:nvPr>
            <p:ph type="ctrTitle" hasCustomPrompt="1"/>
          </p:nvPr>
        </p:nvSpPr>
        <p:spPr>
          <a:xfrm>
            <a:off x="477520" y="594000"/>
            <a:ext cx="11163618" cy="3107054"/>
          </a:xfrm>
        </p:spPr>
        <p:txBody>
          <a:bodyPr anchor="t">
            <a:noAutofit/>
          </a:bodyPr>
          <a:lstStyle>
            <a:lvl1pPr algn="l">
              <a:lnSpc>
                <a:spcPct val="80000"/>
              </a:lnSpc>
              <a:defRPr sz="8000">
                <a:solidFill>
                  <a:schemeClr val="bg1"/>
                </a:solidFill>
              </a:defRPr>
            </a:lvl1pPr>
          </a:lstStyle>
          <a:p>
            <a:r>
              <a:rPr lang="en-US"/>
              <a:t>click to edit master title style</a:t>
            </a:r>
            <a:endParaRPr lang="et-EE"/>
          </a:p>
        </p:txBody>
      </p:sp>
      <p:sp>
        <p:nvSpPr>
          <p:cNvPr id="3" name="Subtitle 2">
            <a:extLst>
              <a:ext uri="{FF2B5EF4-FFF2-40B4-BE49-F238E27FC236}">
                <a16:creationId xmlns:a16="http://schemas.microsoft.com/office/drawing/2014/main" id="{257A6D22-0126-2501-BA46-9BCAE4D1370D}"/>
              </a:ext>
            </a:extLst>
          </p:cNvPr>
          <p:cNvSpPr>
            <a:spLocks noGrp="1"/>
          </p:cNvSpPr>
          <p:nvPr>
            <p:ph type="subTitle" idx="1"/>
          </p:nvPr>
        </p:nvSpPr>
        <p:spPr>
          <a:xfrm>
            <a:off x="550863" y="3429000"/>
            <a:ext cx="7392987" cy="1516674"/>
          </a:xfrm>
        </p:spPr>
        <p:txBody>
          <a:bodyPr anchor="t"/>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t-EE"/>
          </a:p>
        </p:txBody>
      </p:sp>
    </p:spTree>
    <p:extLst>
      <p:ext uri="{BB962C8B-B14F-4D97-AF65-F5344CB8AC3E}">
        <p14:creationId xmlns:p14="http://schemas.microsoft.com/office/powerpoint/2010/main" val="24283978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
                                        <p:tgtEl>
                                          <p:spTgt spid="2"/>
                                        </p:tgtEl>
                                      </p:cBhvr>
                                    </p:animEffect>
                                  </p:childTnLst>
                                </p:cTn>
                              </p:par>
                            </p:childTnLst>
                          </p:cTn>
                        </p:par>
                        <p:par>
                          <p:cTn id="8" fill="hold">
                            <p:stCondLst>
                              <p:cond delay="3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2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200"/>
                        <p:tgtEl>
                          <p:spTgt spid="3"/>
                        </p:tgtEl>
                      </p:cBhvr>
                    </p:animEffect>
                  </p:childTnLst>
                </p:cTn>
              </p:par>
            </p:tnLst>
          </p:tmpl>
        </p:tmplLst>
      </p:bldP>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Kaaneslaid animatsioonideta">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07907-BEC4-EF46-3529-39E1DD04C623}"/>
              </a:ext>
            </a:extLst>
          </p:cNvPr>
          <p:cNvSpPr>
            <a:spLocks noGrp="1"/>
          </p:cNvSpPr>
          <p:nvPr>
            <p:ph type="ctrTitle" hasCustomPrompt="1"/>
          </p:nvPr>
        </p:nvSpPr>
        <p:spPr>
          <a:xfrm>
            <a:off x="535388" y="677545"/>
            <a:ext cx="8373027" cy="4313238"/>
          </a:xfrm>
        </p:spPr>
        <p:txBody>
          <a:bodyPr lIns="180000" tIns="216000" anchor="t">
            <a:noAutofit/>
          </a:bodyPr>
          <a:lstStyle>
            <a:lvl1pPr algn="l">
              <a:lnSpc>
                <a:spcPct val="80000"/>
              </a:lnSpc>
              <a:defRPr sz="11200">
                <a:solidFill>
                  <a:schemeClr val="bg1"/>
                </a:solidFill>
              </a:defRPr>
            </a:lvl1pPr>
          </a:lstStyle>
          <a:p>
            <a:r>
              <a:rPr lang="en-US"/>
              <a:t>click to edit slide title</a:t>
            </a:r>
            <a:endParaRPr lang="et-EE"/>
          </a:p>
        </p:txBody>
      </p:sp>
      <p:sp>
        <p:nvSpPr>
          <p:cNvPr id="3" name="Subtitle 2">
            <a:extLst>
              <a:ext uri="{FF2B5EF4-FFF2-40B4-BE49-F238E27FC236}">
                <a16:creationId xmlns:a16="http://schemas.microsoft.com/office/drawing/2014/main" id="{257A6D22-0126-2501-BA46-9BCAE4D1370D}"/>
              </a:ext>
            </a:extLst>
          </p:cNvPr>
          <p:cNvSpPr>
            <a:spLocks noGrp="1"/>
          </p:cNvSpPr>
          <p:nvPr>
            <p:ph type="subTitle" idx="1"/>
          </p:nvPr>
        </p:nvSpPr>
        <p:spPr>
          <a:xfrm>
            <a:off x="812466" y="4593096"/>
            <a:ext cx="8316912" cy="1492180"/>
          </a:xfrm>
        </p:spPr>
        <p:txBody>
          <a:bodyPr lIns="0" bIns="0" anchor="b"/>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t-EE"/>
          </a:p>
        </p:txBody>
      </p:sp>
      <p:pic>
        <p:nvPicPr>
          <p:cNvPr id="7" name="estonia (lightmode)">
            <a:extLst>
              <a:ext uri="{FF2B5EF4-FFF2-40B4-BE49-F238E27FC236}">
                <a16:creationId xmlns:a16="http://schemas.microsoft.com/office/drawing/2014/main" id="{38804852-DECD-83D9-9CF2-C6CAED9D1D4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21138" y="0"/>
            <a:ext cx="1620000" cy="1620000"/>
          </a:xfrm>
          <a:prstGeom prst="rect">
            <a:avLst/>
          </a:prstGeom>
        </p:spPr>
      </p:pic>
    </p:spTree>
    <p:extLst>
      <p:ext uri="{BB962C8B-B14F-4D97-AF65-F5344CB8AC3E}">
        <p14:creationId xmlns:p14="http://schemas.microsoft.com/office/powerpoint/2010/main" val="1337371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521">
          <p15:clr>
            <a:srgbClr val="FBAE40"/>
          </p15:clr>
        </p15:guide>
        <p15:guide id="3" orient="horz" pos="528">
          <p15:clr>
            <a:srgbClr val="FBAE40"/>
          </p15:clr>
        </p15:guide>
        <p15:guide id="4" orient="horz" pos="379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Kaaneslaid videoga">
    <p:bg>
      <p:bgPr>
        <a:solidFill>
          <a:srgbClr val="000000"/>
        </a:solidFill>
        <a:effectLst/>
      </p:bgPr>
    </p:bg>
    <p:spTree>
      <p:nvGrpSpPr>
        <p:cNvPr id="1" name=""/>
        <p:cNvGrpSpPr/>
        <p:nvPr/>
      </p:nvGrpSpPr>
      <p:grpSpPr>
        <a:xfrm>
          <a:off x="0" y="0"/>
          <a:ext cx="0" cy="0"/>
          <a:chOff x="0" y="0"/>
          <a:chExt cx="0" cy="0"/>
        </a:xfrm>
      </p:grpSpPr>
      <p:sp>
        <p:nvSpPr>
          <p:cNvPr id="5" name="Media Placeholder 4">
            <a:extLst>
              <a:ext uri="{FF2B5EF4-FFF2-40B4-BE49-F238E27FC236}">
                <a16:creationId xmlns:a16="http://schemas.microsoft.com/office/drawing/2014/main" id="{9303B4C7-2908-58EE-9FC0-C52E73BFCF5E}"/>
              </a:ext>
            </a:extLst>
          </p:cNvPr>
          <p:cNvSpPr>
            <a:spLocks noGrp="1"/>
          </p:cNvSpPr>
          <p:nvPr>
            <p:ph type="media" sz="quarter" idx="10" hasCustomPrompt="1"/>
          </p:nvPr>
        </p:nvSpPr>
        <p:spPr>
          <a:xfrm>
            <a:off x="0" y="0"/>
            <a:ext cx="12192000" cy="6858000"/>
          </a:xfrm>
        </p:spPr>
        <p:txBody>
          <a:bodyPr anchor="b">
            <a:normAutofit/>
          </a:bodyPr>
          <a:lstStyle>
            <a:lvl1pPr algn="r">
              <a:defRPr sz="1200"/>
            </a:lvl1pPr>
          </a:lstStyle>
          <a:p>
            <a:r>
              <a:rPr lang="en-GB"/>
              <a:t>Video</a:t>
            </a:r>
            <a:endParaRPr lang="et-EE"/>
          </a:p>
        </p:txBody>
      </p:sp>
      <p:sp>
        <p:nvSpPr>
          <p:cNvPr id="2" name="Title 1">
            <a:extLst>
              <a:ext uri="{FF2B5EF4-FFF2-40B4-BE49-F238E27FC236}">
                <a16:creationId xmlns:a16="http://schemas.microsoft.com/office/drawing/2014/main" id="{01407907-BEC4-EF46-3529-39E1DD04C623}"/>
              </a:ext>
            </a:extLst>
          </p:cNvPr>
          <p:cNvSpPr>
            <a:spLocks noGrp="1"/>
          </p:cNvSpPr>
          <p:nvPr>
            <p:ph type="ctrTitle" hasCustomPrompt="1"/>
          </p:nvPr>
        </p:nvSpPr>
        <p:spPr>
          <a:xfrm>
            <a:off x="535388" y="677545"/>
            <a:ext cx="8373027" cy="4313238"/>
          </a:xfrm>
        </p:spPr>
        <p:txBody>
          <a:bodyPr lIns="180000" tIns="216000" anchor="t">
            <a:noAutofit/>
          </a:bodyPr>
          <a:lstStyle>
            <a:lvl1pPr algn="l">
              <a:lnSpc>
                <a:spcPct val="80000"/>
              </a:lnSpc>
              <a:defRPr sz="11200">
                <a:solidFill>
                  <a:schemeClr val="bg1"/>
                </a:solidFill>
              </a:defRPr>
            </a:lvl1pPr>
          </a:lstStyle>
          <a:p>
            <a:r>
              <a:rPr lang="en-US"/>
              <a:t>click to edit slide title</a:t>
            </a:r>
            <a:endParaRPr lang="et-EE"/>
          </a:p>
        </p:txBody>
      </p:sp>
      <p:sp>
        <p:nvSpPr>
          <p:cNvPr id="3" name="Subtitle 2">
            <a:extLst>
              <a:ext uri="{FF2B5EF4-FFF2-40B4-BE49-F238E27FC236}">
                <a16:creationId xmlns:a16="http://schemas.microsoft.com/office/drawing/2014/main" id="{257A6D22-0126-2501-BA46-9BCAE4D1370D}"/>
              </a:ext>
            </a:extLst>
          </p:cNvPr>
          <p:cNvSpPr>
            <a:spLocks noGrp="1"/>
          </p:cNvSpPr>
          <p:nvPr>
            <p:ph type="subTitle" idx="1"/>
          </p:nvPr>
        </p:nvSpPr>
        <p:spPr>
          <a:xfrm>
            <a:off x="812466" y="4593096"/>
            <a:ext cx="8316912" cy="1492180"/>
          </a:xfrm>
        </p:spPr>
        <p:txBody>
          <a:bodyPr lIns="0" bIns="0" anchor="b"/>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t-EE"/>
          </a:p>
        </p:txBody>
      </p:sp>
      <p:sp>
        <p:nvSpPr>
          <p:cNvPr id="8" name="Picture Placeholder 7">
            <a:extLst>
              <a:ext uri="{FF2B5EF4-FFF2-40B4-BE49-F238E27FC236}">
                <a16:creationId xmlns:a16="http://schemas.microsoft.com/office/drawing/2014/main" id="{424DFD43-83A4-6F58-A796-0E1F37D01981}"/>
              </a:ext>
            </a:extLst>
          </p:cNvPr>
          <p:cNvSpPr>
            <a:spLocks noGrp="1"/>
          </p:cNvSpPr>
          <p:nvPr>
            <p:ph type="pic" sz="quarter" idx="11" hasCustomPrompt="1"/>
          </p:nvPr>
        </p:nvSpPr>
        <p:spPr>
          <a:xfrm>
            <a:off x="10012232" y="0"/>
            <a:ext cx="1628775" cy="1628775"/>
          </a:xfrm>
          <a:blipFill>
            <a:blip r:embed="rId2"/>
            <a:stretch>
              <a:fillRect/>
            </a:stretch>
          </a:blipFill>
        </p:spPr>
        <p:txBody>
          <a:bodyPr/>
          <a:lstStyle/>
          <a:p>
            <a:r>
              <a:rPr lang="en-GB"/>
              <a:t> </a:t>
            </a:r>
            <a:endParaRPr lang="et-EE"/>
          </a:p>
        </p:txBody>
      </p:sp>
    </p:spTree>
    <p:extLst>
      <p:ext uri="{BB962C8B-B14F-4D97-AF65-F5344CB8AC3E}">
        <p14:creationId xmlns:p14="http://schemas.microsoft.com/office/powerpoint/2010/main" val="3409773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521">
          <p15:clr>
            <a:srgbClr val="FBAE40"/>
          </p15:clr>
        </p15:guide>
        <p15:guide id="3" orient="horz" pos="528">
          <p15:clr>
            <a:srgbClr val="FBAE40"/>
          </p15:clr>
        </p15:guide>
        <p15:guide id="4" orient="horz" pos="379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Vahepealkiri puhas 2">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07907-BEC4-EF46-3529-39E1DD04C623}"/>
              </a:ext>
            </a:extLst>
          </p:cNvPr>
          <p:cNvSpPr>
            <a:spLocks noGrp="1"/>
          </p:cNvSpPr>
          <p:nvPr>
            <p:ph type="ctrTitle" hasCustomPrompt="1"/>
          </p:nvPr>
        </p:nvSpPr>
        <p:spPr>
          <a:xfrm>
            <a:off x="477520" y="555625"/>
            <a:ext cx="11163618" cy="2873374"/>
          </a:xfrm>
        </p:spPr>
        <p:txBody>
          <a:bodyPr anchor="t">
            <a:noAutofit/>
          </a:bodyPr>
          <a:lstStyle>
            <a:lvl1pPr algn="l">
              <a:lnSpc>
                <a:spcPct val="90000"/>
              </a:lnSpc>
              <a:defRPr sz="8000">
                <a:solidFill>
                  <a:schemeClr val="bg1"/>
                </a:solidFill>
              </a:defRPr>
            </a:lvl1pPr>
          </a:lstStyle>
          <a:p>
            <a:r>
              <a:rPr lang="en-US"/>
              <a:t>click to edit master title style</a:t>
            </a:r>
            <a:endParaRPr lang="et-EE"/>
          </a:p>
        </p:txBody>
      </p:sp>
      <p:sp>
        <p:nvSpPr>
          <p:cNvPr id="3" name="Subtitle 2">
            <a:extLst>
              <a:ext uri="{FF2B5EF4-FFF2-40B4-BE49-F238E27FC236}">
                <a16:creationId xmlns:a16="http://schemas.microsoft.com/office/drawing/2014/main" id="{257A6D22-0126-2501-BA46-9BCAE4D1370D}"/>
              </a:ext>
            </a:extLst>
          </p:cNvPr>
          <p:cNvSpPr>
            <a:spLocks noGrp="1"/>
          </p:cNvSpPr>
          <p:nvPr>
            <p:ph type="subTitle" idx="1"/>
          </p:nvPr>
        </p:nvSpPr>
        <p:spPr>
          <a:xfrm>
            <a:off x="550863" y="3428999"/>
            <a:ext cx="7392987" cy="2867025"/>
          </a:xfrm>
        </p:spPr>
        <p:txBody>
          <a:bodyPr anchor="t">
            <a:normAutofit/>
          </a:bodyPr>
          <a:lstStyle>
            <a:lvl1pPr marL="0" indent="0" algn="l">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t-EE"/>
          </a:p>
        </p:txBody>
      </p:sp>
    </p:spTree>
    <p:extLst>
      <p:ext uri="{BB962C8B-B14F-4D97-AF65-F5344CB8AC3E}">
        <p14:creationId xmlns:p14="http://schemas.microsoft.com/office/powerpoint/2010/main" val="8127322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
                                        <p:tgtEl>
                                          <p:spTgt spid="2"/>
                                        </p:tgtEl>
                                      </p:cBhvr>
                                    </p:animEffect>
                                  </p:childTnLst>
                                </p:cTn>
                              </p:par>
                            </p:childTnLst>
                          </p:cTn>
                        </p:par>
                        <p:par>
                          <p:cTn id="8" fill="hold">
                            <p:stCondLst>
                              <p:cond delay="3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2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200"/>
                        <p:tgtEl>
                          <p:spTgt spid="3"/>
                        </p:tgtEl>
                      </p:cBhvr>
                    </p:animEffect>
                  </p:childTnLst>
                </p:cTn>
              </p:par>
            </p:tnLst>
          </p:tmpl>
        </p:tmplLst>
      </p:bldP>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Vahepealkiri fotoga puhas">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07907-BEC4-EF46-3529-39E1DD04C623}"/>
              </a:ext>
            </a:extLst>
          </p:cNvPr>
          <p:cNvSpPr>
            <a:spLocks noGrp="1"/>
          </p:cNvSpPr>
          <p:nvPr>
            <p:ph type="ctrTitle" hasCustomPrompt="1"/>
          </p:nvPr>
        </p:nvSpPr>
        <p:spPr>
          <a:xfrm>
            <a:off x="477520" y="555625"/>
            <a:ext cx="11163618" cy="2873376"/>
          </a:xfrm>
        </p:spPr>
        <p:txBody>
          <a:bodyPr anchor="t">
            <a:normAutofit/>
          </a:bodyPr>
          <a:lstStyle>
            <a:lvl1pPr algn="l">
              <a:lnSpc>
                <a:spcPct val="90000"/>
              </a:lnSpc>
              <a:defRPr sz="8000">
                <a:solidFill>
                  <a:schemeClr val="bg1"/>
                </a:solidFill>
              </a:defRPr>
            </a:lvl1pPr>
          </a:lstStyle>
          <a:p>
            <a:r>
              <a:rPr lang="en-US"/>
              <a:t>click to edit master title style</a:t>
            </a:r>
            <a:endParaRPr lang="et-EE"/>
          </a:p>
        </p:txBody>
      </p:sp>
      <p:sp>
        <p:nvSpPr>
          <p:cNvPr id="3" name="Subtitle 2">
            <a:extLst>
              <a:ext uri="{FF2B5EF4-FFF2-40B4-BE49-F238E27FC236}">
                <a16:creationId xmlns:a16="http://schemas.microsoft.com/office/drawing/2014/main" id="{257A6D22-0126-2501-BA46-9BCAE4D1370D}"/>
              </a:ext>
            </a:extLst>
          </p:cNvPr>
          <p:cNvSpPr>
            <a:spLocks noGrp="1"/>
          </p:cNvSpPr>
          <p:nvPr>
            <p:ph type="subTitle" idx="1"/>
          </p:nvPr>
        </p:nvSpPr>
        <p:spPr>
          <a:xfrm>
            <a:off x="550863" y="3429000"/>
            <a:ext cx="7392987" cy="2867025"/>
          </a:xfrm>
        </p:spPr>
        <p:txBody>
          <a:bodyPr anchor="t">
            <a:normAutofit/>
          </a:bodyPr>
          <a:lstStyle>
            <a:lvl1pPr marL="0" indent="0" algn="l">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t-EE"/>
          </a:p>
        </p:txBody>
      </p:sp>
    </p:spTree>
    <p:extLst>
      <p:ext uri="{BB962C8B-B14F-4D97-AF65-F5344CB8AC3E}">
        <p14:creationId xmlns:p14="http://schemas.microsoft.com/office/powerpoint/2010/main" val="17126162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
                                        <p:tgtEl>
                                          <p:spTgt spid="2"/>
                                        </p:tgtEl>
                                      </p:cBhvr>
                                    </p:animEffect>
                                  </p:childTnLst>
                                </p:cTn>
                              </p:par>
                            </p:childTnLst>
                          </p:cTn>
                        </p:par>
                        <p:par>
                          <p:cTn id="8" fill="hold">
                            <p:stCondLst>
                              <p:cond delay="3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2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200"/>
                        <p:tgtEl>
                          <p:spTgt spid="3"/>
                        </p:tgtEl>
                      </p:cBhvr>
                    </p:animEffect>
                  </p:childTnLst>
                </p:cTn>
              </p:par>
            </p:tnLst>
          </p:tmpl>
        </p:tmplLst>
      </p:bldP>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1_Vahepealkiri toonitud taustafotog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B627388-DD70-017A-E700-BFCA08BCEFF3}"/>
              </a:ext>
            </a:extLst>
          </p:cNvPr>
          <p:cNvSpPr/>
          <p:nvPr userDrawn="1"/>
        </p:nvSpPr>
        <p:spPr>
          <a:xfrm>
            <a:off x="0" y="0"/>
            <a:ext cx="12192000" cy="6858000"/>
          </a:xfrm>
          <a:prstGeom prst="rect">
            <a:avLst/>
          </a:prstGeom>
          <a:solidFill>
            <a:schemeClr val="tx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t-EE"/>
          </a:p>
        </p:txBody>
      </p:sp>
      <p:sp>
        <p:nvSpPr>
          <p:cNvPr id="2" name="Title 1">
            <a:extLst>
              <a:ext uri="{FF2B5EF4-FFF2-40B4-BE49-F238E27FC236}">
                <a16:creationId xmlns:a16="http://schemas.microsoft.com/office/drawing/2014/main" id="{01407907-BEC4-EF46-3529-39E1DD04C623}"/>
              </a:ext>
            </a:extLst>
          </p:cNvPr>
          <p:cNvSpPr>
            <a:spLocks noGrp="1"/>
          </p:cNvSpPr>
          <p:nvPr>
            <p:ph type="ctrTitle" hasCustomPrompt="1"/>
          </p:nvPr>
        </p:nvSpPr>
        <p:spPr>
          <a:xfrm>
            <a:off x="477520" y="555625"/>
            <a:ext cx="11163618" cy="2873374"/>
          </a:xfrm>
        </p:spPr>
        <p:txBody>
          <a:bodyPr anchor="t">
            <a:noAutofit/>
          </a:bodyPr>
          <a:lstStyle>
            <a:lvl1pPr algn="l">
              <a:lnSpc>
                <a:spcPct val="90000"/>
              </a:lnSpc>
              <a:defRPr sz="8000">
                <a:solidFill>
                  <a:schemeClr val="bg1"/>
                </a:solidFill>
              </a:defRPr>
            </a:lvl1pPr>
          </a:lstStyle>
          <a:p>
            <a:r>
              <a:rPr lang="en-US"/>
              <a:t>click to edit master title style</a:t>
            </a:r>
            <a:endParaRPr lang="et-EE"/>
          </a:p>
        </p:txBody>
      </p:sp>
      <p:sp>
        <p:nvSpPr>
          <p:cNvPr id="3" name="Subtitle 2">
            <a:extLst>
              <a:ext uri="{FF2B5EF4-FFF2-40B4-BE49-F238E27FC236}">
                <a16:creationId xmlns:a16="http://schemas.microsoft.com/office/drawing/2014/main" id="{257A6D22-0126-2501-BA46-9BCAE4D1370D}"/>
              </a:ext>
            </a:extLst>
          </p:cNvPr>
          <p:cNvSpPr>
            <a:spLocks noGrp="1"/>
          </p:cNvSpPr>
          <p:nvPr>
            <p:ph type="subTitle" idx="1"/>
          </p:nvPr>
        </p:nvSpPr>
        <p:spPr>
          <a:xfrm>
            <a:off x="550863" y="3428999"/>
            <a:ext cx="7392987" cy="2867025"/>
          </a:xfrm>
        </p:spPr>
        <p:txBody>
          <a:bodyPr anchor="t">
            <a:normAutofit/>
          </a:bodyPr>
          <a:lstStyle>
            <a:lvl1pPr marL="0" indent="0" algn="l">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t-EE"/>
          </a:p>
        </p:txBody>
      </p:sp>
    </p:spTree>
    <p:extLst>
      <p:ext uri="{BB962C8B-B14F-4D97-AF65-F5344CB8AC3E}">
        <p14:creationId xmlns:p14="http://schemas.microsoft.com/office/powerpoint/2010/main" val="36386244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
                                        <p:tgtEl>
                                          <p:spTgt spid="2"/>
                                        </p:tgtEl>
                                      </p:cBhvr>
                                    </p:animEffect>
                                  </p:childTnLst>
                                </p:cTn>
                              </p:par>
                            </p:childTnLst>
                          </p:cTn>
                        </p:par>
                        <p:par>
                          <p:cTn id="8" fill="hold">
                            <p:stCondLst>
                              <p:cond delay="3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2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200"/>
                        <p:tgtEl>
                          <p:spTgt spid="3"/>
                        </p:tgtEl>
                      </p:cBhvr>
                    </p:animEffect>
                  </p:childTnLst>
                </p:cTn>
              </p:par>
            </p:tnLst>
          </p:tmpl>
        </p:tmplLst>
      </p:bldP>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Vahepealkiri toonitud taustafotoga LÕIGATAV">
    <p:bg>
      <p:bgPr>
        <a:solidFill>
          <a:schemeClr val="tx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84630B39-0C2A-5F43-BAA7-38F0B63DFF34}"/>
              </a:ext>
            </a:extLst>
          </p:cNvPr>
          <p:cNvSpPr>
            <a:spLocks noGrp="1"/>
          </p:cNvSpPr>
          <p:nvPr>
            <p:ph type="pic" sz="quarter" idx="10"/>
          </p:nvPr>
        </p:nvSpPr>
        <p:spPr>
          <a:xfrm>
            <a:off x="0" y="0"/>
            <a:ext cx="12192000" cy="6858000"/>
          </a:xfrm>
          <a:solidFill>
            <a:schemeClr val="accent6"/>
          </a:solidFill>
        </p:spPr>
        <p:txBody>
          <a:bodyPr anchor="b">
            <a:normAutofit/>
          </a:bodyPr>
          <a:lstStyle>
            <a:lvl1pPr algn="r">
              <a:defRPr sz="1200">
                <a:solidFill>
                  <a:schemeClr val="bg1"/>
                </a:solidFill>
              </a:defRPr>
            </a:lvl1pPr>
          </a:lstStyle>
          <a:p>
            <a:endParaRPr lang="et-EE"/>
          </a:p>
        </p:txBody>
      </p:sp>
      <p:sp>
        <p:nvSpPr>
          <p:cNvPr id="2" name="Title 1">
            <a:extLst>
              <a:ext uri="{FF2B5EF4-FFF2-40B4-BE49-F238E27FC236}">
                <a16:creationId xmlns:a16="http://schemas.microsoft.com/office/drawing/2014/main" id="{01407907-BEC4-EF46-3529-39E1DD04C623}"/>
              </a:ext>
            </a:extLst>
          </p:cNvPr>
          <p:cNvSpPr>
            <a:spLocks noGrp="1"/>
          </p:cNvSpPr>
          <p:nvPr>
            <p:ph type="ctrTitle" hasCustomPrompt="1"/>
          </p:nvPr>
        </p:nvSpPr>
        <p:spPr>
          <a:xfrm>
            <a:off x="477520" y="555625"/>
            <a:ext cx="11163618" cy="2873375"/>
          </a:xfrm>
        </p:spPr>
        <p:txBody>
          <a:bodyPr anchor="t">
            <a:noAutofit/>
          </a:bodyPr>
          <a:lstStyle>
            <a:lvl1pPr algn="l">
              <a:lnSpc>
                <a:spcPct val="90000"/>
              </a:lnSpc>
              <a:defRPr sz="8000">
                <a:solidFill>
                  <a:schemeClr val="bg1"/>
                </a:solidFill>
              </a:defRPr>
            </a:lvl1pPr>
          </a:lstStyle>
          <a:p>
            <a:r>
              <a:rPr lang="en-US"/>
              <a:t>click to edit master title style</a:t>
            </a:r>
            <a:endParaRPr lang="et-EE"/>
          </a:p>
        </p:txBody>
      </p:sp>
      <p:sp>
        <p:nvSpPr>
          <p:cNvPr id="3" name="Subtitle 2">
            <a:extLst>
              <a:ext uri="{FF2B5EF4-FFF2-40B4-BE49-F238E27FC236}">
                <a16:creationId xmlns:a16="http://schemas.microsoft.com/office/drawing/2014/main" id="{257A6D22-0126-2501-BA46-9BCAE4D1370D}"/>
              </a:ext>
            </a:extLst>
          </p:cNvPr>
          <p:cNvSpPr>
            <a:spLocks noGrp="1"/>
          </p:cNvSpPr>
          <p:nvPr>
            <p:ph type="subTitle" idx="1"/>
          </p:nvPr>
        </p:nvSpPr>
        <p:spPr>
          <a:xfrm>
            <a:off x="550863" y="3428999"/>
            <a:ext cx="7392987" cy="2867025"/>
          </a:xfrm>
        </p:spPr>
        <p:txBody>
          <a:bodyPr anchor="t">
            <a:normAutofit/>
          </a:bodyPr>
          <a:lstStyle>
            <a:lvl1pPr marL="0" indent="0" algn="l">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t-EE"/>
          </a:p>
        </p:txBody>
      </p:sp>
    </p:spTree>
    <p:extLst>
      <p:ext uri="{BB962C8B-B14F-4D97-AF65-F5344CB8AC3E}">
        <p14:creationId xmlns:p14="http://schemas.microsoft.com/office/powerpoint/2010/main" val="29740894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
                                        <p:tgtEl>
                                          <p:spTgt spid="2"/>
                                        </p:tgtEl>
                                      </p:cBhvr>
                                    </p:animEffect>
                                  </p:childTnLst>
                                </p:cTn>
                              </p:par>
                            </p:childTnLst>
                          </p:cTn>
                        </p:par>
                        <p:par>
                          <p:cTn id="8" fill="hold">
                            <p:stCondLst>
                              <p:cond delay="3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2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200"/>
                        <p:tgtEl>
                          <p:spTgt spid="3"/>
                        </p:tgtEl>
                      </p:cBhvr>
                    </p:animEffect>
                  </p:childTnLst>
                </p:cTn>
              </p:par>
            </p:tnLst>
          </p:tmpl>
        </p:tmplLst>
      </p:bldP>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Väike vahepealkiri toonitud taustafotog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B627388-DD70-017A-E700-BFCA08BCEFF3}"/>
              </a:ext>
            </a:extLst>
          </p:cNvPr>
          <p:cNvSpPr/>
          <p:nvPr userDrawn="1"/>
        </p:nvSpPr>
        <p:spPr>
          <a:xfrm>
            <a:off x="0" y="0"/>
            <a:ext cx="12192000" cy="6858000"/>
          </a:xfrm>
          <a:prstGeom prst="rect">
            <a:avLst/>
          </a:prstGeom>
          <a:solidFill>
            <a:schemeClr val="tx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t-EE"/>
          </a:p>
        </p:txBody>
      </p:sp>
      <p:sp>
        <p:nvSpPr>
          <p:cNvPr id="2" name="Title 1">
            <a:extLst>
              <a:ext uri="{FF2B5EF4-FFF2-40B4-BE49-F238E27FC236}">
                <a16:creationId xmlns:a16="http://schemas.microsoft.com/office/drawing/2014/main" id="{01407907-BEC4-EF46-3529-39E1DD04C623}"/>
              </a:ext>
            </a:extLst>
          </p:cNvPr>
          <p:cNvSpPr>
            <a:spLocks noGrp="1"/>
          </p:cNvSpPr>
          <p:nvPr>
            <p:ph type="ctrTitle" hasCustomPrompt="1"/>
          </p:nvPr>
        </p:nvSpPr>
        <p:spPr>
          <a:xfrm>
            <a:off x="477520" y="594000"/>
            <a:ext cx="7461934" cy="3010846"/>
          </a:xfrm>
        </p:spPr>
        <p:txBody>
          <a:bodyPr anchor="b">
            <a:normAutofit/>
          </a:bodyPr>
          <a:lstStyle>
            <a:lvl1pPr algn="l">
              <a:lnSpc>
                <a:spcPct val="80000"/>
              </a:lnSpc>
              <a:defRPr sz="6400">
                <a:solidFill>
                  <a:schemeClr val="bg1"/>
                </a:solidFill>
              </a:defRPr>
            </a:lvl1pPr>
          </a:lstStyle>
          <a:p>
            <a:r>
              <a:rPr lang="en-US"/>
              <a:t>click to edit master title style</a:t>
            </a:r>
            <a:endParaRPr lang="et-EE"/>
          </a:p>
        </p:txBody>
      </p:sp>
      <p:sp>
        <p:nvSpPr>
          <p:cNvPr id="3" name="Subtitle 2">
            <a:extLst>
              <a:ext uri="{FF2B5EF4-FFF2-40B4-BE49-F238E27FC236}">
                <a16:creationId xmlns:a16="http://schemas.microsoft.com/office/drawing/2014/main" id="{257A6D22-0126-2501-BA46-9BCAE4D1370D}"/>
              </a:ext>
            </a:extLst>
          </p:cNvPr>
          <p:cNvSpPr>
            <a:spLocks noGrp="1"/>
          </p:cNvSpPr>
          <p:nvPr>
            <p:ph type="subTitle" idx="1"/>
          </p:nvPr>
        </p:nvSpPr>
        <p:spPr>
          <a:xfrm>
            <a:off x="550863" y="3771900"/>
            <a:ext cx="7392987" cy="1173774"/>
          </a:xfrm>
        </p:spPr>
        <p:txBody>
          <a:bodyPr anchor="t"/>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t-EE"/>
          </a:p>
        </p:txBody>
      </p:sp>
    </p:spTree>
    <p:extLst>
      <p:ext uri="{BB962C8B-B14F-4D97-AF65-F5344CB8AC3E}">
        <p14:creationId xmlns:p14="http://schemas.microsoft.com/office/powerpoint/2010/main" val="18989681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
                                        <p:tgtEl>
                                          <p:spTgt spid="2"/>
                                        </p:tgtEl>
                                      </p:cBhvr>
                                    </p:animEffect>
                                  </p:childTnLst>
                                </p:cTn>
                              </p:par>
                            </p:childTnLst>
                          </p:cTn>
                        </p:par>
                        <p:par>
                          <p:cTn id="8" fill="hold">
                            <p:stCondLst>
                              <p:cond delay="3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2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200"/>
                        <p:tgtEl>
                          <p:spTgt spid="3"/>
                        </p:tgtEl>
                      </p:cBhvr>
                    </p:animEffect>
                  </p:childTnLst>
                </p:cTn>
              </p:par>
            </p:tnLst>
          </p:tmpl>
        </p:tmplLst>
      </p:bldP>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Väike vahepealkiri värvitaustal">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07907-BEC4-EF46-3529-39E1DD04C623}"/>
              </a:ext>
            </a:extLst>
          </p:cNvPr>
          <p:cNvSpPr>
            <a:spLocks noGrp="1"/>
          </p:cNvSpPr>
          <p:nvPr>
            <p:ph type="ctrTitle" hasCustomPrompt="1"/>
          </p:nvPr>
        </p:nvSpPr>
        <p:spPr>
          <a:xfrm>
            <a:off x="477520" y="594000"/>
            <a:ext cx="7461934" cy="3010846"/>
          </a:xfrm>
        </p:spPr>
        <p:txBody>
          <a:bodyPr anchor="b">
            <a:normAutofit/>
          </a:bodyPr>
          <a:lstStyle>
            <a:lvl1pPr algn="l">
              <a:lnSpc>
                <a:spcPct val="80000"/>
              </a:lnSpc>
              <a:defRPr sz="6400">
                <a:solidFill>
                  <a:schemeClr val="bg1"/>
                </a:solidFill>
              </a:defRPr>
            </a:lvl1pPr>
          </a:lstStyle>
          <a:p>
            <a:r>
              <a:rPr lang="en-US"/>
              <a:t>click to edit master title style</a:t>
            </a:r>
            <a:endParaRPr lang="et-EE"/>
          </a:p>
        </p:txBody>
      </p:sp>
      <p:sp>
        <p:nvSpPr>
          <p:cNvPr id="3" name="Subtitle 2">
            <a:extLst>
              <a:ext uri="{FF2B5EF4-FFF2-40B4-BE49-F238E27FC236}">
                <a16:creationId xmlns:a16="http://schemas.microsoft.com/office/drawing/2014/main" id="{257A6D22-0126-2501-BA46-9BCAE4D1370D}"/>
              </a:ext>
            </a:extLst>
          </p:cNvPr>
          <p:cNvSpPr>
            <a:spLocks noGrp="1"/>
          </p:cNvSpPr>
          <p:nvPr>
            <p:ph type="subTitle" idx="1"/>
          </p:nvPr>
        </p:nvSpPr>
        <p:spPr>
          <a:xfrm>
            <a:off x="550863" y="3771900"/>
            <a:ext cx="7392987" cy="1173774"/>
          </a:xfrm>
        </p:spPr>
        <p:txBody>
          <a:bodyPr anchor="t"/>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t-EE"/>
          </a:p>
        </p:txBody>
      </p:sp>
    </p:spTree>
    <p:extLst>
      <p:ext uri="{BB962C8B-B14F-4D97-AF65-F5344CB8AC3E}">
        <p14:creationId xmlns:p14="http://schemas.microsoft.com/office/powerpoint/2010/main" val="19190594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
                                        <p:tgtEl>
                                          <p:spTgt spid="2"/>
                                        </p:tgtEl>
                                      </p:cBhvr>
                                    </p:animEffect>
                                  </p:childTnLst>
                                </p:cTn>
                              </p:par>
                            </p:childTnLst>
                          </p:cTn>
                        </p:par>
                        <p:par>
                          <p:cTn id="8" fill="hold">
                            <p:stCondLst>
                              <p:cond delay="3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2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200"/>
                        <p:tgtEl>
                          <p:spTgt spid="3"/>
                        </p:tgtEl>
                      </p:cBhvr>
                    </p:animEffect>
                  </p:childTnLst>
                </p:cTn>
              </p:par>
            </p:tnLst>
          </p:tmpl>
        </p:tmplLst>
      </p:bldP>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isuslaid suure mõttega">
    <p:bg>
      <p:bgPr>
        <a:solidFill>
          <a:schemeClr val="tx1"/>
        </a:solid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387E7FB7-D65E-8E47-D3DB-7E23B56500B0}"/>
              </a:ext>
            </a:extLst>
          </p:cNvPr>
          <p:cNvSpPr>
            <a:spLocks noGrp="1"/>
          </p:cNvSpPr>
          <p:nvPr>
            <p:ph type="body" sz="quarter" idx="10" hasCustomPrompt="1"/>
          </p:nvPr>
        </p:nvSpPr>
        <p:spPr>
          <a:xfrm>
            <a:off x="550863" y="555626"/>
            <a:ext cx="7476514" cy="376359"/>
          </a:xfrm>
        </p:spPr>
        <p:txBody>
          <a:bodyPr>
            <a:noAutofit/>
          </a:bodyPr>
          <a:lstStyle>
            <a:lvl1pPr>
              <a:defRPr sz="16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edit small title</a:t>
            </a:r>
            <a:endParaRPr lang="et-EE"/>
          </a:p>
        </p:txBody>
      </p:sp>
      <p:sp>
        <p:nvSpPr>
          <p:cNvPr id="3" name="Title 2">
            <a:extLst>
              <a:ext uri="{FF2B5EF4-FFF2-40B4-BE49-F238E27FC236}">
                <a16:creationId xmlns:a16="http://schemas.microsoft.com/office/drawing/2014/main" id="{7CC79569-2E8F-2DA4-F1BC-8F618DC082F0}"/>
              </a:ext>
            </a:extLst>
          </p:cNvPr>
          <p:cNvSpPr>
            <a:spLocks noGrp="1"/>
          </p:cNvSpPr>
          <p:nvPr>
            <p:ph type="title"/>
          </p:nvPr>
        </p:nvSpPr>
        <p:spPr>
          <a:xfrm>
            <a:off x="525670" y="1628775"/>
            <a:ext cx="11115468" cy="4667250"/>
          </a:xfrm>
        </p:spPr>
        <p:txBody>
          <a:bodyPr/>
          <a:lstStyle>
            <a:lvl1pPr>
              <a:defRPr>
                <a:solidFill>
                  <a:schemeClr val="bg1"/>
                </a:solidFill>
                <a:latin typeface="+mn-lt"/>
              </a:defRPr>
            </a:lvl1pPr>
          </a:lstStyle>
          <a:p>
            <a:r>
              <a:rPr lang="en-US"/>
              <a:t>Click to edit Master title style</a:t>
            </a:r>
            <a:endParaRPr lang="et-EE"/>
          </a:p>
        </p:txBody>
      </p:sp>
    </p:spTree>
    <p:extLst>
      <p:ext uri="{BB962C8B-B14F-4D97-AF65-F5344CB8AC3E}">
        <p14:creationId xmlns:p14="http://schemas.microsoft.com/office/powerpoint/2010/main" val="29656181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isuslaid pealkirja ja tekstiga 2 veerus">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07907-BEC4-EF46-3529-39E1DD04C623}"/>
              </a:ext>
            </a:extLst>
          </p:cNvPr>
          <p:cNvSpPr>
            <a:spLocks noGrp="1"/>
          </p:cNvSpPr>
          <p:nvPr>
            <p:ph type="ctrTitle" hasCustomPrompt="1"/>
          </p:nvPr>
        </p:nvSpPr>
        <p:spPr>
          <a:xfrm>
            <a:off x="518746" y="931985"/>
            <a:ext cx="11122392" cy="836209"/>
          </a:xfrm>
        </p:spPr>
        <p:txBody>
          <a:bodyPr anchor="b">
            <a:normAutofit/>
          </a:bodyPr>
          <a:lstStyle>
            <a:lvl1pPr algn="l">
              <a:defRPr sz="4800">
                <a:solidFill>
                  <a:schemeClr val="bg1"/>
                </a:solidFill>
                <a:latin typeface="+mn-lt"/>
              </a:defRPr>
            </a:lvl1pPr>
          </a:lstStyle>
          <a:p>
            <a:r>
              <a:rPr lang="en-US"/>
              <a:t>Click to edit master title style</a:t>
            </a:r>
            <a:endParaRPr lang="et-EE"/>
          </a:p>
        </p:txBody>
      </p:sp>
      <p:sp>
        <p:nvSpPr>
          <p:cNvPr id="6" name="Text Placeholder 5">
            <a:extLst>
              <a:ext uri="{FF2B5EF4-FFF2-40B4-BE49-F238E27FC236}">
                <a16:creationId xmlns:a16="http://schemas.microsoft.com/office/drawing/2014/main" id="{387E7FB7-D65E-8E47-D3DB-7E23B56500B0}"/>
              </a:ext>
            </a:extLst>
          </p:cNvPr>
          <p:cNvSpPr>
            <a:spLocks noGrp="1"/>
          </p:cNvSpPr>
          <p:nvPr>
            <p:ph type="body" sz="quarter" idx="10" hasCustomPrompt="1"/>
          </p:nvPr>
        </p:nvSpPr>
        <p:spPr>
          <a:xfrm>
            <a:off x="550863" y="555626"/>
            <a:ext cx="7476514" cy="376359"/>
          </a:xfrm>
        </p:spPr>
        <p:txBody>
          <a:bodyPr>
            <a:noAutofit/>
          </a:bodyPr>
          <a:lstStyle>
            <a:lvl1pPr>
              <a:defRPr sz="16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edit small title</a:t>
            </a:r>
            <a:endParaRPr lang="et-EE"/>
          </a:p>
        </p:txBody>
      </p:sp>
      <p:sp>
        <p:nvSpPr>
          <p:cNvPr id="11" name="Text Placeholder 10">
            <a:extLst>
              <a:ext uri="{FF2B5EF4-FFF2-40B4-BE49-F238E27FC236}">
                <a16:creationId xmlns:a16="http://schemas.microsoft.com/office/drawing/2014/main" id="{9861E3D3-245E-2E0A-87D2-92829DA58E5F}"/>
              </a:ext>
            </a:extLst>
          </p:cNvPr>
          <p:cNvSpPr>
            <a:spLocks noGrp="1"/>
          </p:cNvSpPr>
          <p:nvPr>
            <p:ph type="body" sz="quarter" idx="11"/>
          </p:nvPr>
        </p:nvSpPr>
        <p:spPr>
          <a:xfrm>
            <a:off x="550864" y="1989138"/>
            <a:ext cx="5098194" cy="4313237"/>
          </a:xfrm>
        </p:spPr>
        <p:txBody>
          <a:bodyPr>
            <a:normAutofit/>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Text Placeholder 10">
            <a:extLst>
              <a:ext uri="{FF2B5EF4-FFF2-40B4-BE49-F238E27FC236}">
                <a16:creationId xmlns:a16="http://schemas.microsoft.com/office/drawing/2014/main" id="{9C00C318-0FF8-FC69-2749-567CFB5096BA}"/>
              </a:ext>
            </a:extLst>
          </p:cNvPr>
          <p:cNvSpPr>
            <a:spLocks noGrp="1"/>
          </p:cNvSpPr>
          <p:nvPr>
            <p:ph type="body" sz="quarter" idx="12"/>
          </p:nvPr>
        </p:nvSpPr>
        <p:spPr>
          <a:xfrm>
            <a:off x="6096000" y="1989138"/>
            <a:ext cx="5098194" cy="4313237"/>
          </a:xfrm>
        </p:spPr>
        <p:txBody>
          <a:bodyPr>
            <a:normAutofit/>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Tree>
    <p:extLst>
      <p:ext uri="{BB962C8B-B14F-4D97-AF65-F5344CB8AC3E}">
        <p14:creationId xmlns:p14="http://schemas.microsoft.com/office/powerpoint/2010/main" val="41108945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isuslaid pealkirja ja muu sisuga">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07907-BEC4-EF46-3529-39E1DD04C623}"/>
              </a:ext>
            </a:extLst>
          </p:cNvPr>
          <p:cNvSpPr>
            <a:spLocks noGrp="1"/>
          </p:cNvSpPr>
          <p:nvPr>
            <p:ph type="ctrTitle" hasCustomPrompt="1"/>
          </p:nvPr>
        </p:nvSpPr>
        <p:spPr>
          <a:xfrm>
            <a:off x="518400" y="931985"/>
            <a:ext cx="11131184" cy="836209"/>
          </a:xfrm>
        </p:spPr>
        <p:txBody>
          <a:bodyPr anchor="b">
            <a:normAutofit/>
          </a:bodyPr>
          <a:lstStyle>
            <a:lvl1pPr algn="l">
              <a:defRPr sz="4800">
                <a:solidFill>
                  <a:schemeClr val="bg1"/>
                </a:solidFill>
                <a:latin typeface="+mn-lt"/>
              </a:defRPr>
            </a:lvl1pPr>
          </a:lstStyle>
          <a:p>
            <a:r>
              <a:rPr lang="en-US"/>
              <a:t>Click to edit master title style</a:t>
            </a:r>
            <a:endParaRPr lang="et-EE"/>
          </a:p>
        </p:txBody>
      </p:sp>
      <p:sp>
        <p:nvSpPr>
          <p:cNvPr id="6" name="Text Placeholder 5">
            <a:extLst>
              <a:ext uri="{FF2B5EF4-FFF2-40B4-BE49-F238E27FC236}">
                <a16:creationId xmlns:a16="http://schemas.microsoft.com/office/drawing/2014/main" id="{387E7FB7-D65E-8E47-D3DB-7E23B56500B0}"/>
              </a:ext>
            </a:extLst>
          </p:cNvPr>
          <p:cNvSpPr>
            <a:spLocks noGrp="1"/>
          </p:cNvSpPr>
          <p:nvPr>
            <p:ph type="body" sz="quarter" idx="10" hasCustomPrompt="1"/>
          </p:nvPr>
        </p:nvSpPr>
        <p:spPr>
          <a:xfrm>
            <a:off x="550863" y="555626"/>
            <a:ext cx="7476514" cy="376359"/>
          </a:xfrm>
        </p:spPr>
        <p:txBody>
          <a:bodyPr>
            <a:noAutofit/>
          </a:bodyPr>
          <a:lstStyle>
            <a:lvl1pPr>
              <a:defRPr sz="16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edit small title</a:t>
            </a:r>
            <a:endParaRPr lang="et-EE"/>
          </a:p>
        </p:txBody>
      </p:sp>
      <p:sp>
        <p:nvSpPr>
          <p:cNvPr id="4" name="Content Placeholder 3">
            <a:extLst>
              <a:ext uri="{FF2B5EF4-FFF2-40B4-BE49-F238E27FC236}">
                <a16:creationId xmlns:a16="http://schemas.microsoft.com/office/drawing/2014/main" id="{D645028A-9931-9BC2-F763-451109D65E92}"/>
              </a:ext>
            </a:extLst>
          </p:cNvPr>
          <p:cNvSpPr>
            <a:spLocks noGrp="1"/>
          </p:cNvSpPr>
          <p:nvPr>
            <p:ph sz="quarter" idx="11"/>
          </p:nvPr>
        </p:nvSpPr>
        <p:spPr>
          <a:xfrm>
            <a:off x="550863" y="1989138"/>
            <a:ext cx="11090275" cy="431323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Tree>
    <p:extLst>
      <p:ext uri="{BB962C8B-B14F-4D97-AF65-F5344CB8AC3E}">
        <p14:creationId xmlns:p14="http://schemas.microsoft.com/office/powerpoint/2010/main" val="42610217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isuslaid pealkirja ja tekstiga">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07907-BEC4-EF46-3529-39E1DD04C623}"/>
              </a:ext>
            </a:extLst>
          </p:cNvPr>
          <p:cNvSpPr>
            <a:spLocks noGrp="1"/>
          </p:cNvSpPr>
          <p:nvPr>
            <p:ph type="ctrTitle" hasCustomPrompt="1"/>
          </p:nvPr>
        </p:nvSpPr>
        <p:spPr>
          <a:xfrm>
            <a:off x="518400" y="931985"/>
            <a:ext cx="11122738" cy="835200"/>
          </a:xfrm>
        </p:spPr>
        <p:txBody>
          <a:bodyPr anchor="b">
            <a:normAutofit/>
          </a:bodyPr>
          <a:lstStyle>
            <a:lvl1pPr algn="l">
              <a:defRPr sz="4800">
                <a:solidFill>
                  <a:schemeClr val="bg1"/>
                </a:solidFill>
                <a:latin typeface="+mn-lt"/>
              </a:defRPr>
            </a:lvl1pPr>
          </a:lstStyle>
          <a:p>
            <a:r>
              <a:rPr lang="en-US"/>
              <a:t>Click to edit master title style</a:t>
            </a:r>
            <a:endParaRPr lang="et-EE"/>
          </a:p>
        </p:txBody>
      </p:sp>
      <p:sp>
        <p:nvSpPr>
          <p:cNvPr id="6" name="Text Placeholder 5">
            <a:extLst>
              <a:ext uri="{FF2B5EF4-FFF2-40B4-BE49-F238E27FC236}">
                <a16:creationId xmlns:a16="http://schemas.microsoft.com/office/drawing/2014/main" id="{387E7FB7-D65E-8E47-D3DB-7E23B56500B0}"/>
              </a:ext>
            </a:extLst>
          </p:cNvPr>
          <p:cNvSpPr>
            <a:spLocks noGrp="1"/>
          </p:cNvSpPr>
          <p:nvPr>
            <p:ph type="body" sz="quarter" idx="10" hasCustomPrompt="1"/>
          </p:nvPr>
        </p:nvSpPr>
        <p:spPr>
          <a:xfrm>
            <a:off x="550863" y="555626"/>
            <a:ext cx="7476514" cy="376359"/>
          </a:xfrm>
        </p:spPr>
        <p:txBody>
          <a:bodyPr>
            <a:noAutofit/>
          </a:bodyPr>
          <a:lstStyle>
            <a:lvl1pPr>
              <a:defRPr sz="16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edit small title</a:t>
            </a:r>
            <a:endParaRPr lang="et-EE"/>
          </a:p>
        </p:txBody>
      </p:sp>
      <p:sp>
        <p:nvSpPr>
          <p:cNvPr id="11" name="Text Placeholder 10">
            <a:extLst>
              <a:ext uri="{FF2B5EF4-FFF2-40B4-BE49-F238E27FC236}">
                <a16:creationId xmlns:a16="http://schemas.microsoft.com/office/drawing/2014/main" id="{9861E3D3-245E-2E0A-87D2-92829DA58E5F}"/>
              </a:ext>
            </a:extLst>
          </p:cNvPr>
          <p:cNvSpPr>
            <a:spLocks noGrp="1"/>
          </p:cNvSpPr>
          <p:nvPr>
            <p:ph type="body" sz="quarter" idx="11"/>
          </p:nvPr>
        </p:nvSpPr>
        <p:spPr>
          <a:xfrm>
            <a:off x="550863" y="1989138"/>
            <a:ext cx="11090275" cy="4313237"/>
          </a:xfrm>
        </p:spPr>
        <p:txBody>
          <a:bodyPr>
            <a:normAutofit/>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Tree>
    <p:extLst>
      <p:ext uri="{BB962C8B-B14F-4D97-AF65-F5344CB8AC3E}">
        <p14:creationId xmlns:p14="http://schemas.microsoft.com/office/powerpoint/2010/main" val="24154129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Ülisuur sõnum">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07907-BEC4-EF46-3529-39E1DD04C623}"/>
              </a:ext>
            </a:extLst>
          </p:cNvPr>
          <p:cNvSpPr>
            <a:spLocks noGrp="1"/>
          </p:cNvSpPr>
          <p:nvPr>
            <p:ph type="ctrTitle" hasCustomPrompt="1"/>
          </p:nvPr>
        </p:nvSpPr>
        <p:spPr>
          <a:xfrm>
            <a:off x="477520" y="555625"/>
            <a:ext cx="11163618" cy="5682517"/>
          </a:xfrm>
        </p:spPr>
        <p:txBody>
          <a:bodyPr anchor="t">
            <a:noAutofit/>
          </a:bodyPr>
          <a:lstStyle>
            <a:lvl1pPr algn="l">
              <a:lnSpc>
                <a:spcPct val="90000"/>
              </a:lnSpc>
              <a:defRPr sz="8000">
                <a:solidFill>
                  <a:schemeClr val="bg1"/>
                </a:solidFill>
              </a:defRPr>
            </a:lvl1pPr>
          </a:lstStyle>
          <a:p>
            <a:r>
              <a:rPr lang="en-US"/>
              <a:t>click to edit master title style</a:t>
            </a:r>
            <a:endParaRPr lang="et-EE"/>
          </a:p>
        </p:txBody>
      </p:sp>
    </p:spTree>
    <p:extLst>
      <p:ext uri="{BB962C8B-B14F-4D97-AF65-F5344CB8AC3E}">
        <p14:creationId xmlns:p14="http://schemas.microsoft.com/office/powerpoint/2010/main" val="25376795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Ülisuur sõnum toonitud taustaga">
    <p:bg>
      <p:bgPr>
        <a:solidFill>
          <a:schemeClr val="accent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A408D37-8085-7328-1F5C-9412781357BA}"/>
              </a:ext>
            </a:extLst>
          </p:cNvPr>
          <p:cNvSpPr/>
          <p:nvPr userDrawn="1"/>
        </p:nvSpPr>
        <p:spPr>
          <a:xfrm>
            <a:off x="0" y="0"/>
            <a:ext cx="12192000" cy="6858000"/>
          </a:xfrm>
          <a:prstGeom prst="rect">
            <a:avLst/>
          </a:prstGeom>
          <a:solidFill>
            <a:schemeClr val="accent6">
              <a:lumMod val="5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t-EE"/>
          </a:p>
        </p:txBody>
      </p:sp>
      <p:sp>
        <p:nvSpPr>
          <p:cNvPr id="2" name="Title 1">
            <a:extLst>
              <a:ext uri="{FF2B5EF4-FFF2-40B4-BE49-F238E27FC236}">
                <a16:creationId xmlns:a16="http://schemas.microsoft.com/office/drawing/2014/main" id="{01407907-BEC4-EF46-3529-39E1DD04C623}"/>
              </a:ext>
            </a:extLst>
          </p:cNvPr>
          <p:cNvSpPr>
            <a:spLocks noGrp="1"/>
          </p:cNvSpPr>
          <p:nvPr>
            <p:ph type="ctrTitle" hasCustomPrompt="1"/>
          </p:nvPr>
        </p:nvSpPr>
        <p:spPr>
          <a:xfrm>
            <a:off x="477520" y="555625"/>
            <a:ext cx="11163618" cy="5682517"/>
          </a:xfrm>
        </p:spPr>
        <p:txBody>
          <a:bodyPr anchor="t">
            <a:noAutofit/>
          </a:bodyPr>
          <a:lstStyle>
            <a:lvl1pPr algn="l">
              <a:lnSpc>
                <a:spcPct val="90000"/>
              </a:lnSpc>
              <a:defRPr sz="8000">
                <a:solidFill>
                  <a:schemeClr val="bg1"/>
                </a:solidFill>
              </a:defRPr>
            </a:lvl1pPr>
          </a:lstStyle>
          <a:p>
            <a:r>
              <a:rPr lang="en-US"/>
              <a:t>click to edit master title style</a:t>
            </a:r>
            <a:endParaRPr lang="et-EE"/>
          </a:p>
        </p:txBody>
      </p:sp>
    </p:spTree>
    <p:extLst>
      <p:ext uri="{BB962C8B-B14F-4D97-AF65-F5344CB8AC3E}">
        <p14:creationId xmlns:p14="http://schemas.microsoft.com/office/powerpoint/2010/main" val="1819288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Ülisuur sõnum 2/1 fotoga">
    <p:bg>
      <p:bgPr>
        <a:solidFill>
          <a:schemeClr val="accent6"/>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190359A0-4FDE-31DA-DB90-146643052F0A}"/>
              </a:ext>
            </a:extLst>
          </p:cNvPr>
          <p:cNvSpPr>
            <a:spLocks noGrp="1"/>
          </p:cNvSpPr>
          <p:nvPr>
            <p:ph type="pic" sz="quarter" idx="10"/>
          </p:nvPr>
        </p:nvSpPr>
        <p:spPr>
          <a:xfrm>
            <a:off x="7943850" y="0"/>
            <a:ext cx="4248150" cy="6858000"/>
          </a:xfrm>
          <a:solidFill>
            <a:schemeClr val="accent6">
              <a:lumMod val="75000"/>
            </a:schemeClr>
          </a:solidFill>
        </p:spPr>
        <p:txBody>
          <a:bodyPr anchor="b"/>
          <a:lstStyle>
            <a:lvl1pPr algn="r">
              <a:defRPr/>
            </a:lvl1pPr>
          </a:lstStyle>
          <a:p>
            <a:endParaRPr lang="et-EE"/>
          </a:p>
        </p:txBody>
      </p:sp>
      <p:sp>
        <p:nvSpPr>
          <p:cNvPr id="2" name="Title 1">
            <a:extLst>
              <a:ext uri="{FF2B5EF4-FFF2-40B4-BE49-F238E27FC236}">
                <a16:creationId xmlns:a16="http://schemas.microsoft.com/office/drawing/2014/main" id="{01407907-BEC4-EF46-3529-39E1DD04C623}"/>
              </a:ext>
            </a:extLst>
          </p:cNvPr>
          <p:cNvSpPr>
            <a:spLocks noGrp="1"/>
          </p:cNvSpPr>
          <p:nvPr>
            <p:ph type="ctrTitle" hasCustomPrompt="1"/>
          </p:nvPr>
        </p:nvSpPr>
        <p:spPr>
          <a:xfrm>
            <a:off x="477520" y="555625"/>
            <a:ext cx="7466330" cy="5682517"/>
          </a:xfrm>
        </p:spPr>
        <p:txBody>
          <a:bodyPr anchor="t">
            <a:noAutofit/>
          </a:bodyPr>
          <a:lstStyle>
            <a:lvl1pPr algn="l">
              <a:lnSpc>
                <a:spcPct val="90000"/>
              </a:lnSpc>
              <a:defRPr sz="8000">
                <a:solidFill>
                  <a:schemeClr val="bg1"/>
                </a:solidFill>
              </a:defRPr>
            </a:lvl1pPr>
          </a:lstStyle>
          <a:p>
            <a:r>
              <a:rPr lang="en-US"/>
              <a:t>click to edit master title style</a:t>
            </a:r>
            <a:endParaRPr lang="et-EE"/>
          </a:p>
        </p:txBody>
      </p:sp>
    </p:spTree>
    <p:extLst>
      <p:ext uri="{BB962C8B-B14F-4D97-AF65-F5344CB8AC3E}">
        <p14:creationId xmlns:p14="http://schemas.microsoft.com/office/powerpoint/2010/main" val="13869305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Ülisuur sõnum rahnuga 1">
    <p:bg>
      <p:bgPr>
        <a:solidFill>
          <a:schemeClr val="accent6"/>
        </a:solidFill>
        <a:effectLst/>
      </p:bgPr>
    </p:bg>
    <p:spTree>
      <p:nvGrpSpPr>
        <p:cNvPr id="1" name=""/>
        <p:cNvGrpSpPr/>
        <p:nvPr/>
      </p:nvGrpSpPr>
      <p:grpSpPr>
        <a:xfrm>
          <a:off x="0" y="0"/>
          <a:ext cx="0" cy="0"/>
          <a:chOff x="0" y="0"/>
          <a:chExt cx="0" cy="0"/>
        </a:xfrm>
      </p:grpSpPr>
      <p:sp>
        <p:nvSpPr>
          <p:cNvPr id="3" name="Picture Placeholder 14">
            <a:extLst>
              <a:ext uri="{FF2B5EF4-FFF2-40B4-BE49-F238E27FC236}">
                <a16:creationId xmlns:a16="http://schemas.microsoft.com/office/drawing/2014/main" id="{613FFF05-F713-8B87-7EC0-568348C1F713}"/>
              </a:ext>
            </a:extLst>
          </p:cNvPr>
          <p:cNvSpPr>
            <a:spLocks noGrp="1"/>
          </p:cNvSpPr>
          <p:nvPr>
            <p:ph type="pic" sz="quarter" idx="12" hasCustomPrompt="1"/>
          </p:nvPr>
        </p:nvSpPr>
        <p:spPr>
          <a:xfrm>
            <a:off x="5599776" y="1557669"/>
            <a:ext cx="6041361" cy="4738355"/>
          </a:xfrm>
          <a:custGeom>
            <a:avLst/>
            <a:gdLst>
              <a:gd name="connsiteX0" fmla="*/ 3088785 w 7721600"/>
              <a:gd name="connsiteY0" fmla="*/ 1 h 5739966"/>
              <a:gd name="connsiteX1" fmla="*/ 5019011 w 7721600"/>
              <a:gd name="connsiteY1" fmla="*/ 1 h 5739966"/>
              <a:gd name="connsiteX2" fmla="*/ 5905254 w 7721600"/>
              <a:gd name="connsiteY2" fmla="*/ 174575 h 5739966"/>
              <a:gd name="connsiteX3" fmla="*/ 6656571 w 7721600"/>
              <a:gd name="connsiteY3" fmla="*/ 672108 h 5739966"/>
              <a:gd name="connsiteX4" fmla="*/ 7039922 w 7721600"/>
              <a:gd name="connsiteY4" fmla="*/ 1054864 h 5739966"/>
              <a:gd name="connsiteX5" fmla="*/ 7543742 w 7721600"/>
              <a:gd name="connsiteY5" fmla="*/ 1799520 h 5739966"/>
              <a:gd name="connsiteX6" fmla="*/ 7721600 w 7721600"/>
              <a:gd name="connsiteY6" fmla="*/ 2678598 h 5739966"/>
              <a:gd name="connsiteX7" fmla="*/ 7721600 w 7721600"/>
              <a:gd name="connsiteY7" fmla="*/ 3443399 h 5739966"/>
              <a:gd name="connsiteX8" fmla="*/ 7043173 w 7721600"/>
              <a:gd name="connsiteY8" fmla="*/ 5067054 h 5739966"/>
              <a:gd name="connsiteX9" fmla="*/ 5405178 w 7721600"/>
              <a:gd name="connsiteY9" fmla="*/ 5739966 h 5739966"/>
              <a:gd name="connsiteX10" fmla="*/ 2316410 w 7721600"/>
              <a:gd name="connsiteY10" fmla="*/ 5739966 h 5739966"/>
              <a:gd name="connsiteX11" fmla="*/ 678418 w 7721600"/>
              <a:gd name="connsiteY11" fmla="*/ 5067054 h 5739966"/>
              <a:gd name="connsiteX12" fmla="*/ 0 w 7721600"/>
              <a:gd name="connsiteY12" fmla="*/ 3443399 h 5739966"/>
              <a:gd name="connsiteX13" fmla="*/ 0 w 7721600"/>
              <a:gd name="connsiteY13" fmla="*/ 3061354 h 5739966"/>
              <a:gd name="connsiteX14" fmla="*/ 678839 w 7721600"/>
              <a:gd name="connsiteY14" fmla="*/ 1437624 h 5739966"/>
              <a:gd name="connsiteX15" fmla="*/ 1450503 w 7721600"/>
              <a:gd name="connsiteY15" fmla="*/ 672108 h 5739966"/>
              <a:gd name="connsiteX16" fmla="*/ 3088785 w 7721600"/>
              <a:gd name="connsiteY16" fmla="*/ 1 h 5739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721600" h="5739966">
                <a:moveTo>
                  <a:pt x="3088785" y="1"/>
                </a:moveTo>
                <a:lnTo>
                  <a:pt x="5019011" y="1"/>
                </a:lnTo>
                <a:cubicBezTo>
                  <a:pt x="5323115" y="-69"/>
                  <a:pt x="5624286" y="59252"/>
                  <a:pt x="5905254" y="174575"/>
                </a:cubicBezTo>
                <a:cubicBezTo>
                  <a:pt x="6186250" y="289897"/>
                  <a:pt x="6441557" y="458963"/>
                  <a:pt x="6656571" y="672108"/>
                </a:cubicBezTo>
                <a:lnTo>
                  <a:pt x="7039922" y="1054864"/>
                </a:lnTo>
                <a:cubicBezTo>
                  <a:pt x="7255576" y="1267879"/>
                  <a:pt x="7426786" y="1520915"/>
                  <a:pt x="7543742" y="1799520"/>
                </a:cubicBezTo>
                <a:cubicBezTo>
                  <a:pt x="7660699" y="2078124"/>
                  <a:pt x="7721136" y="2376837"/>
                  <a:pt x="7721600" y="2678598"/>
                </a:cubicBezTo>
                <a:lnTo>
                  <a:pt x="7721600" y="3443399"/>
                </a:lnTo>
                <a:cubicBezTo>
                  <a:pt x="7721600" y="4052361"/>
                  <a:pt x="7477586" y="4636387"/>
                  <a:pt x="7043173" y="5067054"/>
                </a:cubicBezTo>
                <a:cubicBezTo>
                  <a:pt x="6608790" y="5497722"/>
                  <a:pt x="6019597" y="5739762"/>
                  <a:pt x="5405178" y="5739966"/>
                </a:cubicBezTo>
                <a:lnTo>
                  <a:pt x="2316410" y="5739966"/>
                </a:lnTo>
                <a:cubicBezTo>
                  <a:pt x="1701995" y="5739762"/>
                  <a:pt x="1112807" y="5497722"/>
                  <a:pt x="678418" y="5067054"/>
                </a:cubicBezTo>
                <a:cubicBezTo>
                  <a:pt x="244026" y="4636387"/>
                  <a:pt x="0" y="4052361"/>
                  <a:pt x="0" y="3443399"/>
                </a:cubicBezTo>
                <a:lnTo>
                  <a:pt x="0" y="3061354"/>
                </a:lnTo>
                <a:cubicBezTo>
                  <a:pt x="168" y="2452323"/>
                  <a:pt x="244340" y="1868283"/>
                  <a:pt x="678839" y="1437624"/>
                </a:cubicBezTo>
                <a:lnTo>
                  <a:pt x="1450503" y="672108"/>
                </a:lnTo>
                <a:cubicBezTo>
                  <a:pt x="1885179" y="241792"/>
                  <a:pt x="2474410" y="58"/>
                  <a:pt x="3088785" y="1"/>
                </a:cubicBezTo>
                <a:close/>
              </a:path>
            </a:pathLst>
          </a:custGeom>
          <a:solidFill>
            <a:schemeClr val="accent6">
              <a:lumMod val="75000"/>
            </a:schemeClr>
          </a:solidFill>
        </p:spPr>
        <p:txBody>
          <a:bodyPr wrap="square" anchor="ctr">
            <a:noAutofit/>
          </a:bodyPr>
          <a:lstStyle>
            <a:lvl1pPr algn="ctr">
              <a:defRPr>
                <a:solidFill>
                  <a:schemeClr val="tx1"/>
                </a:solidFill>
              </a:defRPr>
            </a:lvl1pPr>
          </a:lstStyle>
          <a:p>
            <a:r>
              <a:rPr lang="en-GB"/>
              <a:t> </a:t>
            </a:r>
            <a:endParaRPr lang="et-EE"/>
          </a:p>
        </p:txBody>
      </p:sp>
      <p:sp>
        <p:nvSpPr>
          <p:cNvPr id="2" name="Title 1">
            <a:extLst>
              <a:ext uri="{FF2B5EF4-FFF2-40B4-BE49-F238E27FC236}">
                <a16:creationId xmlns:a16="http://schemas.microsoft.com/office/drawing/2014/main" id="{01407907-BEC4-EF46-3529-39E1DD04C623}"/>
              </a:ext>
            </a:extLst>
          </p:cNvPr>
          <p:cNvSpPr>
            <a:spLocks noGrp="1"/>
          </p:cNvSpPr>
          <p:nvPr>
            <p:ph type="ctrTitle" hasCustomPrompt="1"/>
          </p:nvPr>
        </p:nvSpPr>
        <p:spPr>
          <a:xfrm>
            <a:off x="477520" y="555625"/>
            <a:ext cx="6311368" cy="5682517"/>
          </a:xfrm>
        </p:spPr>
        <p:txBody>
          <a:bodyPr anchor="t">
            <a:noAutofit/>
          </a:bodyPr>
          <a:lstStyle>
            <a:lvl1pPr algn="l">
              <a:lnSpc>
                <a:spcPct val="90000"/>
              </a:lnSpc>
              <a:defRPr sz="6400">
                <a:solidFill>
                  <a:schemeClr val="bg1"/>
                </a:solidFill>
              </a:defRPr>
            </a:lvl1pPr>
          </a:lstStyle>
          <a:p>
            <a:r>
              <a:rPr lang="en-US"/>
              <a:t>click to edit master title style</a:t>
            </a:r>
            <a:endParaRPr lang="et-EE"/>
          </a:p>
        </p:txBody>
      </p:sp>
    </p:spTree>
    <p:extLst>
      <p:ext uri="{BB962C8B-B14F-4D97-AF65-F5344CB8AC3E}">
        <p14:creationId xmlns:p14="http://schemas.microsoft.com/office/powerpoint/2010/main" val="16643790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Ülisuur sõnum rahnuga 2">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07907-BEC4-EF46-3529-39E1DD04C623}"/>
              </a:ext>
            </a:extLst>
          </p:cNvPr>
          <p:cNvSpPr>
            <a:spLocks noGrp="1"/>
          </p:cNvSpPr>
          <p:nvPr>
            <p:ph type="ctrTitle" hasCustomPrompt="1"/>
          </p:nvPr>
        </p:nvSpPr>
        <p:spPr>
          <a:xfrm>
            <a:off x="477520" y="555625"/>
            <a:ext cx="6311368" cy="5682517"/>
          </a:xfrm>
        </p:spPr>
        <p:txBody>
          <a:bodyPr anchor="t">
            <a:noAutofit/>
          </a:bodyPr>
          <a:lstStyle>
            <a:lvl1pPr algn="l">
              <a:lnSpc>
                <a:spcPct val="90000"/>
              </a:lnSpc>
              <a:defRPr sz="6400">
                <a:solidFill>
                  <a:schemeClr val="bg1"/>
                </a:solidFill>
              </a:defRPr>
            </a:lvl1pPr>
          </a:lstStyle>
          <a:p>
            <a:r>
              <a:rPr lang="en-US"/>
              <a:t>click to edit master title style</a:t>
            </a:r>
            <a:endParaRPr lang="et-EE"/>
          </a:p>
        </p:txBody>
      </p:sp>
      <p:sp>
        <p:nvSpPr>
          <p:cNvPr id="4" name="Picture Placeholder 8">
            <a:extLst>
              <a:ext uri="{FF2B5EF4-FFF2-40B4-BE49-F238E27FC236}">
                <a16:creationId xmlns:a16="http://schemas.microsoft.com/office/drawing/2014/main" id="{734D373B-1603-5EC6-0031-4AC07BEE3ECA}"/>
              </a:ext>
            </a:extLst>
          </p:cNvPr>
          <p:cNvSpPr>
            <a:spLocks noGrp="1"/>
          </p:cNvSpPr>
          <p:nvPr>
            <p:ph type="pic" sz="quarter" idx="12" hasCustomPrompt="1"/>
          </p:nvPr>
        </p:nvSpPr>
        <p:spPr>
          <a:xfrm>
            <a:off x="4781345" y="1628775"/>
            <a:ext cx="6859794" cy="4669946"/>
          </a:xfrm>
          <a:custGeom>
            <a:avLst/>
            <a:gdLst>
              <a:gd name="connsiteX0" fmla="*/ 3712485 w 8436169"/>
              <a:gd name="connsiteY0" fmla="*/ 0 h 5743096"/>
              <a:gd name="connsiteX1" fmla="*/ 5736024 w 8436169"/>
              <a:gd name="connsiteY1" fmla="*/ 0 h 5743096"/>
              <a:gd name="connsiteX2" fmla="*/ 6691372 w 8436169"/>
              <a:gd name="connsiteY2" fmla="*/ 239979 h 5743096"/>
              <a:gd name="connsiteX3" fmla="*/ 7420815 w 8436169"/>
              <a:gd name="connsiteY3" fmla="*/ 902534 h 5743096"/>
              <a:gd name="connsiteX4" fmla="*/ 8096216 w 8436169"/>
              <a:gd name="connsiteY4" fmla="*/ 1916615 h 5743096"/>
              <a:gd name="connsiteX5" fmla="*/ 8432298 w 8436169"/>
              <a:gd name="connsiteY5" fmla="*/ 2914940 h 5743096"/>
              <a:gd name="connsiteX6" fmla="*/ 8221839 w 8436169"/>
              <a:gd name="connsiteY6" fmla="*/ 3947144 h 5743096"/>
              <a:gd name="connsiteX7" fmla="*/ 7884138 w 8436169"/>
              <a:gd name="connsiteY7" fmla="*/ 4623211 h 5743096"/>
              <a:gd name="connsiteX8" fmla="*/ 7137728 w 8436169"/>
              <a:gd name="connsiteY8" fmla="*/ 5440662 h 5743096"/>
              <a:gd name="connsiteX9" fmla="*/ 6073375 w 8436169"/>
              <a:gd name="connsiteY9" fmla="*/ 5743096 h 5743096"/>
              <a:gd name="connsiteX10" fmla="*/ 2699054 w 8436169"/>
              <a:gd name="connsiteY10" fmla="*/ 5743096 h 5743096"/>
              <a:gd name="connsiteX11" fmla="*/ 1743778 w 8436169"/>
              <a:gd name="connsiteY11" fmla="*/ 5503458 h 5743096"/>
              <a:gd name="connsiteX12" fmla="*/ 1014592 w 8436169"/>
              <a:gd name="connsiteY12" fmla="*/ 4840902 h 5743096"/>
              <a:gd name="connsiteX13" fmla="*/ 339188 w 8436169"/>
              <a:gd name="connsiteY13" fmla="*/ 3826817 h 5743096"/>
              <a:gd name="connsiteX14" fmla="*/ 20659 w 8436169"/>
              <a:gd name="connsiteY14" fmla="*/ 2992340 h 5743096"/>
              <a:gd name="connsiteX15" fmla="*/ 91199 w 8436169"/>
              <a:gd name="connsiteY15" fmla="*/ 2101833 h 5743096"/>
              <a:gd name="connsiteX16" fmla="*/ 537121 w 8436169"/>
              <a:gd name="connsiteY16" fmla="*/ 1328037 h 5743096"/>
              <a:gd name="connsiteX17" fmla="*/ 1271924 w 8436169"/>
              <a:gd name="connsiteY17" fmla="*/ 821068 h 5743096"/>
              <a:gd name="connsiteX18" fmla="*/ 2960435 w 8436169"/>
              <a:gd name="connsiteY18" fmla="*/ 145014 h 5743096"/>
              <a:gd name="connsiteX19" fmla="*/ 3712485 w 8436169"/>
              <a:gd name="connsiteY19" fmla="*/ 0 h 5743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436169" h="5743096">
                <a:moveTo>
                  <a:pt x="3712485" y="0"/>
                </a:moveTo>
                <a:lnTo>
                  <a:pt x="5736024" y="0"/>
                </a:lnTo>
                <a:cubicBezTo>
                  <a:pt x="6069347" y="117"/>
                  <a:pt x="6397501" y="82546"/>
                  <a:pt x="6691372" y="239979"/>
                </a:cubicBezTo>
                <a:cubicBezTo>
                  <a:pt x="6985274" y="397413"/>
                  <a:pt x="7235822" y="624987"/>
                  <a:pt x="7420815" y="902534"/>
                </a:cubicBezTo>
                <a:lnTo>
                  <a:pt x="8096216" y="1916615"/>
                </a:lnTo>
                <a:cubicBezTo>
                  <a:pt x="8294276" y="2213879"/>
                  <a:pt x="8410225" y="2558312"/>
                  <a:pt x="8432298" y="2914940"/>
                </a:cubicBezTo>
                <a:cubicBezTo>
                  <a:pt x="8454373" y="3271584"/>
                  <a:pt x="8381745" y="3627679"/>
                  <a:pt x="8221839" y="3947144"/>
                </a:cubicBezTo>
                <a:lnTo>
                  <a:pt x="7884138" y="4623211"/>
                </a:lnTo>
                <a:cubicBezTo>
                  <a:pt x="7716018" y="4959801"/>
                  <a:pt x="7457541" y="5242857"/>
                  <a:pt x="7137728" y="5440662"/>
                </a:cubicBezTo>
                <a:cubicBezTo>
                  <a:pt x="6817883" y="5638468"/>
                  <a:pt x="6449324" y="5743191"/>
                  <a:pt x="6073375" y="5743096"/>
                </a:cubicBezTo>
                <a:lnTo>
                  <a:pt x="2699054" y="5743096"/>
                </a:lnTo>
                <a:cubicBezTo>
                  <a:pt x="2365774" y="5743160"/>
                  <a:pt x="2037636" y="5660859"/>
                  <a:pt x="1743778" y="5503458"/>
                </a:cubicBezTo>
                <a:cubicBezTo>
                  <a:pt x="1449924" y="5346057"/>
                  <a:pt x="1199446" y="5118471"/>
                  <a:pt x="1014592" y="4840902"/>
                </a:cubicBezTo>
                <a:lnTo>
                  <a:pt x="339188" y="3826817"/>
                </a:lnTo>
                <a:cubicBezTo>
                  <a:pt x="172372" y="3575794"/>
                  <a:pt x="63558" y="3290740"/>
                  <a:pt x="20659" y="2992340"/>
                </a:cubicBezTo>
                <a:cubicBezTo>
                  <a:pt x="-22239" y="2693948"/>
                  <a:pt x="1858" y="2389732"/>
                  <a:pt x="91199" y="2101833"/>
                </a:cubicBezTo>
                <a:cubicBezTo>
                  <a:pt x="180539" y="1813935"/>
                  <a:pt x="332873" y="1549591"/>
                  <a:pt x="537121" y="1328037"/>
                </a:cubicBezTo>
                <a:cubicBezTo>
                  <a:pt x="741368" y="1106486"/>
                  <a:pt x="992392" y="933294"/>
                  <a:pt x="1271924" y="821068"/>
                </a:cubicBezTo>
                <a:lnTo>
                  <a:pt x="2960435" y="145014"/>
                </a:lnTo>
                <a:cubicBezTo>
                  <a:pt x="3199623" y="49260"/>
                  <a:pt x="3454865" y="43"/>
                  <a:pt x="3712485" y="0"/>
                </a:cubicBezTo>
                <a:close/>
              </a:path>
            </a:pathLst>
          </a:custGeom>
          <a:solidFill>
            <a:schemeClr val="accent6">
              <a:lumMod val="75000"/>
            </a:schemeClr>
          </a:solidFill>
        </p:spPr>
        <p:txBody>
          <a:bodyPr wrap="square">
            <a:noAutofit/>
          </a:bodyPr>
          <a:lstStyle/>
          <a:p>
            <a:r>
              <a:rPr lang="en-GB"/>
              <a:t> </a:t>
            </a:r>
            <a:endParaRPr lang="et-EE"/>
          </a:p>
        </p:txBody>
      </p:sp>
    </p:spTree>
    <p:extLst>
      <p:ext uri="{BB962C8B-B14F-4D97-AF65-F5344CB8AC3E}">
        <p14:creationId xmlns:p14="http://schemas.microsoft.com/office/powerpoint/2010/main" val="11865655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Ülisuur sõnum rahnuga 3">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07907-BEC4-EF46-3529-39E1DD04C623}"/>
              </a:ext>
            </a:extLst>
          </p:cNvPr>
          <p:cNvSpPr>
            <a:spLocks noGrp="1"/>
          </p:cNvSpPr>
          <p:nvPr>
            <p:ph type="ctrTitle" hasCustomPrompt="1"/>
          </p:nvPr>
        </p:nvSpPr>
        <p:spPr>
          <a:xfrm>
            <a:off x="477520" y="555625"/>
            <a:ext cx="6311368" cy="5682517"/>
          </a:xfrm>
        </p:spPr>
        <p:txBody>
          <a:bodyPr anchor="t">
            <a:noAutofit/>
          </a:bodyPr>
          <a:lstStyle>
            <a:lvl1pPr algn="l">
              <a:lnSpc>
                <a:spcPct val="90000"/>
              </a:lnSpc>
              <a:defRPr sz="6400">
                <a:solidFill>
                  <a:schemeClr val="bg1"/>
                </a:solidFill>
              </a:defRPr>
            </a:lvl1pPr>
          </a:lstStyle>
          <a:p>
            <a:r>
              <a:rPr lang="en-US"/>
              <a:t>click to edit master title style</a:t>
            </a:r>
            <a:endParaRPr lang="et-EE"/>
          </a:p>
        </p:txBody>
      </p:sp>
      <p:sp>
        <p:nvSpPr>
          <p:cNvPr id="4" name="Picture Placeholder 12">
            <a:extLst>
              <a:ext uri="{FF2B5EF4-FFF2-40B4-BE49-F238E27FC236}">
                <a16:creationId xmlns:a16="http://schemas.microsoft.com/office/drawing/2014/main" id="{0C525A7B-DD8B-53C8-D34C-AD937C43221B}"/>
              </a:ext>
            </a:extLst>
          </p:cNvPr>
          <p:cNvSpPr>
            <a:spLocks noGrp="1"/>
          </p:cNvSpPr>
          <p:nvPr>
            <p:ph type="pic" sz="quarter" idx="12" hasCustomPrompt="1"/>
          </p:nvPr>
        </p:nvSpPr>
        <p:spPr>
          <a:xfrm>
            <a:off x="4615243" y="1408813"/>
            <a:ext cx="7025895" cy="4881965"/>
          </a:xfrm>
          <a:custGeom>
            <a:avLst/>
            <a:gdLst>
              <a:gd name="connsiteX0" fmla="*/ 2856998 w 8253765"/>
              <a:gd name="connsiteY0" fmla="*/ 0 h 5735154"/>
              <a:gd name="connsiteX1" fmla="*/ 5396358 w 8253765"/>
              <a:gd name="connsiteY1" fmla="*/ 0 h 5735154"/>
              <a:gd name="connsiteX2" fmla="*/ 5583255 w 8253765"/>
              <a:gd name="connsiteY2" fmla="*/ 9224 h 5735154"/>
              <a:gd name="connsiteX3" fmla="*/ 6125256 w 8253765"/>
              <a:gd name="connsiteY3" fmla="*/ 145533 h 5735154"/>
              <a:gd name="connsiteX4" fmla="*/ 6743202 w 8253765"/>
              <a:gd name="connsiteY4" fmla="*/ 560004 h 5735154"/>
              <a:gd name="connsiteX5" fmla="*/ 7695798 w 8253765"/>
              <a:gd name="connsiteY5" fmla="*/ 1514489 h 5735154"/>
              <a:gd name="connsiteX6" fmla="*/ 8253765 w 8253765"/>
              <a:gd name="connsiteY6" fmla="*/ 2866307 h 5735154"/>
              <a:gd name="connsiteX7" fmla="*/ 8253765 w 8253765"/>
              <a:gd name="connsiteY7" fmla="*/ 3823632 h 5735154"/>
              <a:gd name="connsiteX8" fmla="*/ 7695736 w 8253765"/>
              <a:gd name="connsiteY8" fmla="*/ 5175294 h 5735154"/>
              <a:gd name="connsiteX9" fmla="*/ 6348914 w 8253765"/>
              <a:gd name="connsiteY9" fmla="*/ 5735154 h 5735154"/>
              <a:gd name="connsiteX10" fmla="*/ 2857038 w 8253765"/>
              <a:gd name="connsiteY10" fmla="*/ 5735154 h 5735154"/>
              <a:gd name="connsiteX11" fmla="*/ 1510144 w 8253765"/>
              <a:gd name="connsiteY11" fmla="*/ 5175450 h 5735154"/>
              <a:gd name="connsiteX12" fmla="*/ 557874 w 8253765"/>
              <a:gd name="connsiteY12" fmla="*/ 4219379 h 5735154"/>
              <a:gd name="connsiteX13" fmla="*/ 0 w 8253765"/>
              <a:gd name="connsiteY13" fmla="*/ 2867576 h 5735154"/>
              <a:gd name="connsiteX14" fmla="*/ 557874 w 8253765"/>
              <a:gd name="connsiteY14" fmla="*/ 1515758 h 5735154"/>
              <a:gd name="connsiteX15" fmla="*/ 1510144 w 8253765"/>
              <a:gd name="connsiteY15" fmla="*/ 560004 h 5735154"/>
              <a:gd name="connsiteX16" fmla="*/ 2128069 w 8253765"/>
              <a:gd name="connsiteY16" fmla="*/ 145485 h 5735154"/>
              <a:gd name="connsiteX17" fmla="*/ 2670102 w 8253765"/>
              <a:gd name="connsiteY17" fmla="*/ 9201 h 5735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3765" h="5735154">
                <a:moveTo>
                  <a:pt x="2856998" y="0"/>
                </a:moveTo>
                <a:lnTo>
                  <a:pt x="5396358" y="0"/>
                </a:lnTo>
                <a:lnTo>
                  <a:pt x="5583255" y="9224"/>
                </a:lnTo>
                <a:cubicBezTo>
                  <a:pt x="5769289" y="27634"/>
                  <a:pt x="5951950" y="73468"/>
                  <a:pt x="6125256" y="145533"/>
                </a:cubicBezTo>
                <a:cubicBezTo>
                  <a:pt x="6356361" y="241620"/>
                  <a:pt x="6566336" y="382458"/>
                  <a:pt x="6743202" y="560004"/>
                </a:cubicBezTo>
                <a:lnTo>
                  <a:pt x="7695798" y="1514489"/>
                </a:lnTo>
                <a:cubicBezTo>
                  <a:pt x="8052945" y="1873066"/>
                  <a:pt x="8253641" y="2359290"/>
                  <a:pt x="8253765" y="2866307"/>
                </a:cubicBezTo>
                <a:lnTo>
                  <a:pt x="8253765" y="3823632"/>
                </a:lnTo>
                <a:cubicBezTo>
                  <a:pt x="8253672" y="4330649"/>
                  <a:pt x="8052945" y="4816845"/>
                  <a:pt x="7695736" y="5175294"/>
                </a:cubicBezTo>
                <a:cubicBezTo>
                  <a:pt x="7338497" y="5533775"/>
                  <a:pt x="6854038" y="5735154"/>
                  <a:pt x="6348914" y="5735154"/>
                </a:cubicBezTo>
                <a:lnTo>
                  <a:pt x="2857038" y="5735154"/>
                </a:lnTo>
                <a:cubicBezTo>
                  <a:pt x="2351892" y="5735216"/>
                  <a:pt x="1867408" y="5533899"/>
                  <a:pt x="1510144" y="5175450"/>
                </a:cubicBezTo>
                <a:lnTo>
                  <a:pt x="557874" y="4219379"/>
                </a:lnTo>
                <a:cubicBezTo>
                  <a:pt x="200672" y="3860867"/>
                  <a:pt x="0" y="3374609"/>
                  <a:pt x="0" y="2867576"/>
                </a:cubicBezTo>
                <a:cubicBezTo>
                  <a:pt x="0" y="2360550"/>
                  <a:pt x="200672" y="1874291"/>
                  <a:pt x="557874" y="1515758"/>
                </a:cubicBezTo>
                <a:lnTo>
                  <a:pt x="1510144" y="560004"/>
                </a:lnTo>
                <a:cubicBezTo>
                  <a:pt x="1686986" y="382430"/>
                  <a:pt x="1896960" y="241574"/>
                  <a:pt x="2128069" y="145485"/>
                </a:cubicBezTo>
                <a:cubicBezTo>
                  <a:pt x="2301398" y="73418"/>
                  <a:pt x="2484067" y="27593"/>
                  <a:pt x="2670102" y="9201"/>
                </a:cubicBezTo>
                <a:close/>
              </a:path>
            </a:pathLst>
          </a:custGeom>
          <a:solidFill>
            <a:schemeClr val="accent6">
              <a:lumMod val="75000"/>
            </a:schemeClr>
          </a:solidFill>
        </p:spPr>
        <p:txBody>
          <a:bodyPr wrap="square">
            <a:noAutofit/>
          </a:bodyPr>
          <a:lstStyle/>
          <a:p>
            <a:r>
              <a:rPr lang="en-GB"/>
              <a:t> </a:t>
            </a:r>
            <a:endParaRPr lang="et-EE"/>
          </a:p>
        </p:txBody>
      </p:sp>
    </p:spTree>
    <p:extLst>
      <p:ext uri="{BB962C8B-B14F-4D97-AF65-F5344CB8AC3E}">
        <p14:creationId xmlns:p14="http://schemas.microsoft.com/office/powerpoint/2010/main" val="39486107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Sisuslaid suure mõttega">
    <p:bg>
      <p:bgPr>
        <a:solidFill>
          <a:schemeClr val="tx1"/>
        </a:solid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387E7FB7-D65E-8E47-D3DB-7E23B56500B0}"/>
              </a:ext>
            </a:extLst>
          </p:cNvPr>
          <p:cNvSpPr>
            <a:spLocks noGrp="1"/>
          </p:cNvSpPr>
          <p:nvPr>
            <p:ph type="body" sz="quarter" idx="10" hasCustomPrompt="1"/>
          </p:nvPr>
        </p:nvSpPr>
        <p:spPr>
          <a:xfrm>
            <a:off x="550862" y="1989138"/>
            <a:ext cx="11090275" cy="4306887"/>
          </a:xfrm>
        </p:spPr>
        <p:txBody>
          <a:bodyPr>
            <a:noAutofit/>
          </a:bodyPr>
          <a:lstStyle>
            <a:lvl1pPr>
              <a:lnSpc>
                <a:spcPct val="90000"/>
              </a:lnSpc>
              <a:spcBef>
                <a:spcPts val="1600"/>
              </a:spcBef>
              <a:defRPr sz="4800" b="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edit text</a:t>
            </a:r>
            <a:endParaRPr lang="et-EE"/>
          </a:p>
        </p:txBody>
      </p:sp>
      <p:sp>
        <p:nvSpPr>
          <p:cNvPr id="3" name="Title 2">
            <a:extLst>
              <a:ext uri="{FF2B5EF4-FFF2-40B4-BE49-F238E27FC236}">
                <a16:creationId xmlns:a16="http://schemas.microsoft.com/office/drawing/2014/main" id="{7CC79569-2E8F-2DA4-F1BC-8F618DC082F0}"/>
              </a:ext>
            </a:extLst>
          </p:cNvPr>
          <p:cNvSpPr>
            <a:spLocks noGrp="1"/>
          </p:cNvSpPr>
          <p:nvPr>
            <p:ph type="title"/>
          </p:nvPr>
        </p:nvSpPr>
        <p:spPr>
          <a:xfrm>
            <a:off x="550862" y="555625"/>
            <a:ext cx="11090276" cy="1073150"/>
          </a:xfrm>
        </p:spPr>
        <p:txBody>
          <a:bodyPr>
            <a:normAutofit/>
          </a:bodyPr>
          <a:lstStyle>
            <a:lvl1pPr>
              <a:lnSpc>
                <a:spcPct val="110000"/>
              </a:lnSpc>
              <a:spcBef>
                <a:spcPts val="0"/>
              </a:spcBef>
              <a:defRPr sz="1600" b="1">
                <a:solidFill>
                  <a:schemeClr val="bg1"/>
                </a:solidFill>
                <a:latin typeface="+mn-lt"/>
              </a:defRPr>
            </a:lvl1pPr>
          </a:lstStyle>
          <a:p>
            <a:r>
              <a:rPr lang="en-US"/>
              <a:t>Click to edit Master title style</a:t>
            </a:r>
            <a:endParaRPr lang="et-EE"/>
          </a:p>
        </p:txBody>
      </p:sp>
    </p:spTree>
    <p:extLst>
      <p:ext uri="{BB962C8B-B14F-4D97-AF65-F5344CB8AC3E}">
        <p14:creationId xmlns:p14="http://schemas.microsoft.com/office/powerpoint/2010/main" val="8901551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Sisuslaid pealkirja ja tekstiga">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07907-BEC4-EF46-3529-39E1DD04C623}"/>
              </a:ext>
            </a:extLst>
          </p:cNvPr>
          <p:cNvSpPr>
            <a:spLocks noGrp="1"/>
          </p:cNvSpPr>
          <p:nvPr>
            <p:ph type="ctrTitle" hasCustomPrompt="1"/>
          </p:nvPr>
        </p:nvSpPr>
        <p:spPr>
          <a:xfrm>
            <a:off x="518400" y="931985"/>
            <a:ext cx="11122738" cy="835200"/>
          </a:xfrm>
        </p:spPr>
        <p:txBody>
          <a:bodyPr anchor="b">
            <a:normAutofit/>
          </a:bodyPr>
          <a:lstStyle>
            <a:lvl1pPr algn="l">
              <a:defRPr sz="4800">
                <a:solidFill>
                  <a:schemeClr val="bg1"/>
                </a:solidFill>
                <a:latin typeface="+mn-lt"/>
              </a:defRPr>
            </a:lvl1pPr>
          </a:lstStyle>
          <a:p>
            <a:r>
              <a:rPr lang="en-US"/>
              <a:t>Click to edit master title style</a:t>
            </a:r>
            <a:endParaRPr lang="et-EE"/>
          </a:p>
        </p:txBody>
      </p:sp>
      <p:sp>
        <p:nvSpPr>
          <p:cNvPr id="6" name="Text Placeholder 5">
            <a:extLst>
              <a:ext uri="{FF2B5EF4-FFF2-40B4-BE49-F238E27FC236}">
                <a16:creationId xmlns:a16="http://schemas.microsoft.com/office/drawing/2014/main" id="{387E7FB7-D65E-8E47-D3DB-7E23B56500B0}"/>
              </a:ext>
            </a:extLst>
          </p:cNvPr>
          <p:cNvSpPr>
            <a:spLocks noGrp="1"/>
          </p:cNvSpPr>
          <p:nvPr>
            <p:ph type="body" sz="quarter" idx="10" hasCustomPrompt="1"/>
          </p:nvPr>
        </p:nvSpPr>
        <p:spPr>
          <a:xfrm>
            <a:off x="550863" y="555626"/>
            <a:ext cx="7476514" cy="376359"/>
          </a:xfrm>
        </p:spPr>
        <p:txBody>
          <a:bodyPr>
            <a:noAutofit/>
          </a:bodyPr>
          <a:lstStyle>
            <a:lvl1pPr>
              <a:defRPr sz="1600" b="1">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edit small title</a:t>
            </a:r>
            <a:endParaRPr lang="et-EE"/>
          </a:p>
        </p:txBody>
      </p:sp>
      <p:sp>
        <p:nvSpPr>
          <p:cNvPr id="11" name="Text Placeholder 10">
            <a:extLst>
              <a:ext uri="{FF2B5EF4-FFF2-40B4-BE49-F238E27FC236}">
                <a16:creationId xmlns:a16="http://schemas.microsoft.com/office/drawing/2014/main" id="{9861E3D3-245E-2E0A-87D2-92829DA58E5F}"/>
              </a:ext>
            </a:extLst>
          </p:cNvPr>
          <p:cNvSpPr>
            <a:spLocks noGrp="1"/>
          </p:cNvSpPr>
          <p:nvPr>
            <p:ph type="body" sz="quarter" idx="11"/>
          </p:nvPr>
        </p:nvSpPr>
        <p:spPr>
          <a:xfrm>
            <a:off x="550863" y="1989138"/>
            <a:ext cx="11090275" cy="4313237"/>
          </a:xfrm>
        </p:spPr>
        <p:txBody>
          <a:bodyPr>
            <a:normAutofit/>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Tree>
    <p:extLst>
      <p:ext uri="{BB962C8B-B14F-4D97-AF65-F5344CB8AC3E}">
        <p14:creationId xmlns:p14="http://schemas.microsoft.com/office/powerpoint/2010/main" val="18522851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isuslaid 2 HE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07907-BEC4-EF46-3529-39E1DD04C623}"/>
              </a:ext>
            </a:extLst>
          </p:cNvPr>
          <p:cNvSpPr>
            <a:spLocks noGrp="1"/>
          </p:cNvSpPr>
          <p:nvPr>
            <p:ph type="ctrTitle" hasCustomPrompt="1"/>
          </p:nvPr>
        </p:nvSpPr>
        <p:spPr>
          <a:xfrm>
            <a:off x="550862" y="555625"/>
            <a:ext cx="11090275" cy="1073150"/>
          </a:xfrm>
        </p:spPr>
        <p:txBody>
          <a:bodyPr anchor="t">
            <a:normAutofit/>
          </a:bodyPr>
          <a:lstStyle>
            <a:lvl1pPr algn="l">
              <a:defRPr sz="3200">
                <a:solidFill>
                  <a:schemeClr val="tx1"/>
                </a:solidFill>
                <a:latin typeface="+mn-lt"/>
              </a:defRPr>
            </a:lvl1pPr>
          </a:lstStyle>
          <a:p>
            <a:r>
              <a:rPr lang="en-US"/>
              <a:t>Click to edit master title style</a:t>
            </a:r>
            <a:endParaRPr lang="et-EE"/>
          </a:p>
        </p:txBody>
      </p:sp>
    </p:spTree>
    <p:extLst>
      <p:ext uri="{BB962C8B-B14F-4D97-AF65-F5344CB8AC3E}">
        <p14:creationId xmlns:p14="http://schemas.microsoft.com/office/powerpoint/2010/main" val="3783587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isuslaid 2 TUM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07907-BEC4-EF46-3529-39E1DD04C623}"/>
              </a:ext>
            </a:extLst>
          </p:cNvPr>
          <p:cNvSpPr>
            <a:spLocks noGrp="1"/>
          </p:cNvSpPr>
          <p:nvPr>
            <p:ph type="ctrTitle" hasCustomPrompt="1"/>
          </p:nvPr>
        </p:nvSpPr>
        <p:spPr>
          <a:xfrm>
            <a:off x="550862" y="555625"/>
            <a:ext cx="11090275" cy="1205798"/>
          </a:xfrm>
        </p:spPr>
        <p:txBody>
          <a:bodyPr anchor="t">
            <a:normAutofit/>
          </a:bodyPr>
          <a:lstStyle>
            <a:lvl1pPr algn="l">
              <a:defRPr sz="3200">
                <a:solidFill>
                  <a:schemeClr val="bg1"/>
                </a:solidFill>
                <a:latin typeface="+mn-lt"/>
              </a:defRPr>
            </a:lvl1pPr>
          </a:lstStyle>
          <a:p>
            <a:r>
              <a:rPr lang="en-US"/>
              <a:t>Click to edit master title style</a:t>
            </a:r>
            <a:endParaRPr lang="et-EE"/>
          </a:p>
        </p:txBody>
      </p:sp>
      <p:sp>
        <p:nvSpPr>
          <p:cNvPr id="11" name="Text Placeholder 10">
            <a:extLst>
              <a:ext uri="{FF2B5EF4-FFF2-40B4-BE49-F238E27FC236}">
                <a16:creationId xmlns:a16="http://schemas.microsoft.com/office/drawing/2014/main" id="{9861E3D3-245E-2E0A-87D2-92829DA58E5F}"/>
              </a:ext>
            </a:extLst>
          </p:cNvPr>
          <p:cNvSpPr>
            <a:spLocks noGrp="1"/>
          </p:cNvSpPr>
          <p:nvPr>
            <p:ph type="body" sz="quarter" idx="11"/>
          </p:nvPr>
        </p:nvSpPr>
        <p:spPr>
          <a:xfrm>
            <a:off x="550863" y="1989138"/>
            <a:ext cx="11090275" cy="4313237"/>
          </a:xfrm>
        </p:spPr>
        <p:txBody>
          <a:bodyPr>
            <a:normAutofit/>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Tree>
    <p:extLst>
      <p:ext uri="{BB962C8B-B14F-4D97-AF65-F5344CB8AC3E}">
        <p14:creationId xmlns:p14="http://schemas.microsoft.com/office/powerpoint/2010/main" val="39870628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Sisuslaid pealkirja ja tekstiga 2 veerus">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07907-BEC4-EF46-3529-39E1DD04C623}"/>
              </a:ext>
            </a:extLst>
          </p:cNvPr>
          <p:cNvSpPr>
            <a:spLocks noGrp="1"/>
          </p:cNvSpPr>
          <p:nvPr>
            <p:ph type="ctrTitle" hasCustomPrompt="1"/>
          </p:nvPr>
        </p:nvSpPr>
        <p:spPr>
          <a:xfrm>
            <a:off x="518746" y="931985"/>
            <a:ext cx="11122392" cy="836209"/>
          </a:xfrm>
        </p:spPr>
        <p:txBody>
          <a:bodyPr anchor="b">
            <a:normAutofit/>
          </a:bodyPr>
          <a:lstStyle>
            <a:lvl1pPr algn="l">
              <a:defRPr sz="4800">
                <a:solidFill>
                  <a:schemeClr val="bg1"/>
                </a:solidFill>
                <a:latin typeface="+mn-lt"/>
              </a:defRPr>
            </a:lvl1pPr>
          </a:lstStyle>
          <a:p>
            <a:r>
              <a:rPr lang="en-US"/>
              <a:t>Click to edit master title style</a:t>
            </a:r>
            <a:endParaRPr lang="et-EE"/>
          </a:p>
        </p:txBody>
      </p:sp>
      <p:sp>
        <p:nvSpPr>
          <p:cNvPr id="6" name="Text Placeholder 5">
            <a:extLst>
              <a:ext uri="{FF2B5EF4-FFF2-40B4-BE49-F238E27FC236}">
                <a16:creationId xmlns:a16="http://schemas.microsoft.com/office/drawing/2014/main" id="{387E7FB7-D65E-8E47-D3DB-7E23B56500B0}"/>
              </a:ext>
            </a:extLst>
          </p:cNvPr>
          <p:cNvSpPr>
            <a:spLocks noGrp="1"/>
          </p:cNvSpPr>
          <p:nvPr>
            <p:ph type="body" sz="quarter" idx="10" hasCustomPrompt="1"/>
          </p:nvPr>
        </p:nvSpPr>
        <p:spPr>
          <a:xfrm>
            <a:off x="550863" y="555626"/>
            <a:ext cx="7476514" cy="376359"/>
          </a:xfrm>
        </p:spPr>
        <p:txBody>
          <a:bodyPr>
            <a:noAutofit/>
          </a:bodyPr>
          <a:lstStyle>
            <a:lvl1pPr>
              <a:defRPr sz="1600" b="1">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edit small title</a:t>
            </a:r>
            <a:endParaRPr lang="et-EE"/>
          </a:p>
        </p:txBody>
      </p:sp>
      <p:sp>
        <p:nvSpPr>
          <p:cNvPr id="11" name="Text Placeholder 10">
            <a:extLst>
              <a:ext uri="{FF2B5EF4-FFF2-40B4-BE49-F238E27FC236}">
                <a16:creationId xmlns:a16="http://schemas.microsoft.com/office/drawing/2014/main" id="{9861E3D3-245E-2E0A-87D2-92829DA58E5F}"/>
              </a:ext>
            </a:extLst>
          </p:cNvPr>
          <p:cNvSpPr>
            <a:spLocks noGrp="1"/>
          </p:cNvSpPr>
          <p:nvPr>
            <p:ph type="body" sz="quarter" idx="11"/>
          </p:nvPr>
        </p:nvSpPr>
        <p:spPr>
          <a:xfrm>
            <a:off x="550864" y="1989138"/>
            <a:ext cx="5098194" cy="4313237"/>
          </a:xfrm>
        </p:spPr>
        <p:txBody>
          <a:bodyPr>
            <a:normAutofit/>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Text Placeholder 10">
            <a:extLst>
              <a:ext uri="{FF2B5EF4-FFF2-40B4-BE49-F238E27FC236}">
                <a16:creationId xmlns:a16="http://schemas.microsoft.com/office/drawing/2014/main" id="{9C00C318-0FF8-FC69-2749-567CFB5096BA}"/>
              </a:ext>
            </a:extLst>
          </p:cNvPr>
          <p:cNvSpPr>
            <a:spLocks noGrp="1"/>
          </p:cNvSpPr>
          <p:nvPr>
            <p:ph type="body" sz="quarter" idx="12"/>
          </p:nvPr>
        </p:nvSpPr>
        <p:spPr>
          <a:xfrm>
            <a:off x="6096000" y="1989138"/>
            <a:ext cx="5098194" cy="4313237"/>
          </a:xfrm>
        </p:spPr>
        <p:txBody>
          <a:bodyPr>
            <a:normAutofit/>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Tree>
    <p:extLst>
      <p:ext uri="{BB962C8B-B14F-4D97-AF65-F5344CB8AC3E}">
        <p14:creationId xmlns:p14="http://schemas.microsoft.com/office/powerpoint/2010/main" val="5743063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Sisuslaid pealkirja ja muu sisuga">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07907-BEC4-EF46-3529-39E1DD04C623}"/>
              </a:ext>
            </a:extLst>
          </p:cNvPr>
          <p:cNvSpPr>
            <a:spLocks noGrp="1"/>
          </p:cNvSpPr>
          <p:nvPr>
            <p:ph type="ctrTitle" hasCustomPrompt="1"/>
          </p:nvPr>
        </p:nvSpPr>
        <p:spPr>
          <a:xfrm>
            <a:off x="518400" y="931985"/>
            <a:ext cx="11131184" cy="836209"/>
          </a:xfrm>
        </p:spPr>
        <p:txBody>
          <a:bodyPr anchor="b">
            <a:normAutofit/>
          </a:bodyPr>
          <a:lstStyle>
            <a:lvl1pPr algn="l">
              <a:defRPr sz="4800">
                <a:solidFill>
                  <a:schemeClr val="bg1"/>
                </a:solidFill>
                <a:latin typeface="+mn-lt"/>
              </a:defRPr>
            </a:lvl1pPr>
          </a:lstStyle>
          <a:p>
            <a:r>
              <a:rPr lang="en-US"/>
              <a:t>Click to edit master title style</a:t>
            </a:r>
            <a:endParaRPr lang="et-EE"/>
          </a:p>
        </p:txBody>
      </p:sp>
      <p:sp>
        <p:nvSpPr>
          <p:cNvPr id="6" name="Text Placeholder 5">
            <a:extLst>
              <a:ext uri="{FF2B5EF4-FFF2-40B4-BE49-F238E27FC236}">
                <a16:creationId xmlns:a16="http://schemas.microsoft.com/office/drawing/2014/main" id="{387E7FB7-D65E-8E47-D3DB-7E23B56500B0}"/>
              </a:ext>
            </a:extLst>
          </p:cNvPr>
          <p:cNvSpPr>
            <a:spLocks noGrp="1"/>
          </p:cNvSpPr>
          <p:nvPr>
            <p:ph type="body" sz="quarter" idx="10" hasCustomPrompt="1"/>
          </p:nvPr>
        </p:nvSpPr>
        <p:spPr>
          <a:xfrm>
            <a:off x="550863" y="555626"/>
            <a:ext cx="7476514" cy="376359"/>
          </a:xfrm>
        </p:spPr>
        <p:txBody>
          <a:bodyPr>
            <a:noAutofit/>
          </a:bodyPr>
          <a:lstStyle>
            <a:lvl1pPr>
              <a:defRPr sz="1600" b="1">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edit small title</a:t>
            </a:r>
            <a:endParaRPr lang="et-EE"/>
          </a:p>
        </p:txBody>
      </p:sp>
      <p:sp>
        <p:nvSpPr>
          <p:cNvPr id="4" name="Content Placeholder 3">
            <a:extLst>
              <a:ext uri="{FF2B5EF4-FFF2-40B4-BE49-F238E27FC236}">
                <a16:creationId xmlns:a16="http://schemas.microsoft.com/office/drawing/2014/main" id="{D645028A-9931-9BC2-F763-451109D65E92}"/>
              </a:ext>
            </a:extLst>
          </p:cNvPr>
          <p:cNvSpPr>
            <a:spLocks noGrp="1"/>
          </p:cNvSpPr>
          <p:nvPr>
            <p:ph sz="quarter" idx="11"/>
          </p:nvPr>
        </p:nvSpPr>
        <p:spPr>
          <a:xfrm>
            <a:off x="550863" y="1989138"/>
            <a:ext cx="11090275" cy="431323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Tree>
    <p:extLst>
      <p:ext uri="{BB962C8B-B14F-4D97-AF65-F5344CB8AC3E}">
        <p14:creationId xmlns:p14="http://schemas.microsoft.com/office/powerpoint/2010/main" val="1169750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isuslaid väikse pealkirjata">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07907-BEC4-EF46-3529-39E1DD04C623}"/>
              </a:ext>
            </a:extLst>
          </p:cNvPr>
          <p:cNvSpPr>
            <a:spLocks noGrp="1"/>
          </p:cNvSpPr>
          <p:nvPr>
            <p:ph type="ctrTitle" hasCustomPrompt="1"/>
          </p:nvPr>
        </p:nvSpPr>
        <p:spPr>
          <a:xfrm>
            <a:off x="530542" y="475725"/>
            <a:ext cx="11090276" cy="694592"/>
          </a:xfrm>
        </p:spPr>
        <p:txBody>
          <a:bodyPr anchor="b">
            <a:normAutofit/>
          </a:bodyPr>
          <a:lstStyle>
            <a:lvl1pPr algn="l">
              <a:defRPr sz="4800">
                <a:solidFill>
                  <a:schemeClr val="bg1"/>
                </a:solidFill>
                <a:latin typeface="+mn-lt"/>
              </a:defRPr>
            </a:lvl1pPr>
          </a:lstStyle>
          <a:p>
            <a:r>
              <a:rPr lang="en-US"/>
              <a:t>Click to edit master title style</a:t>
            </a:r>
            <a:endParaRPr lang="et-EE"/>
          </a:p>
        </p:txBody>
      </p:sp>
      <p:sp>
        <p:nvSpPr>
          <p:cNvPr id="4" name="Content Placeholder 3">
            <a:extLst>
              <a:ext uri="{FF2B5EF4-FFF2-40B4-BE49-F238E27FC236}">
                <a16:creationId xmlns:a16="http://schemas.microsoft.com/office/drawing/2014/main" id="{D645028A-9931-9BC2-F763-451109D65E92}"/>
              </a:ext>
            </a:extLst>
          </p:cNvPr>
          <p:cNvSpPr>
            <a:spLocks noGrp="1"/>
          </p:cNvSpPr>
          <p:nvPr>
            <p:ph sz="quarter" idx="11"/>
          </p:nvPr>
        </p:nvSpPr>
        <p:spPr>
          <a:xfrm>
            <a:off x="550863" y="1628776"/>
            <a:ext cx="11090275" cy="46736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Tree>
    <p:extLst>
      <p:ext uri="{BB962C8B-B14F-4D97-AF65-F5344CB8AC3E}">
        <p14:creationId xmlns:p14="http://schemas.microsoft.com/office/powerpoint/2010/main" val="64885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isuslaid väikese pealkirjaga">
    <p:bg>
      <p:bgPr>
        <a:solidFill>
          <a:schemeClr val="tx1"/>
        </a:solid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387E7FB7-D65E-8E47-D3DB-7E23B56500B0}"/>
              </a:ext>
            </a:extLst>
          </p:cNvPr>
          <p:cNvSpPr>
            <a:spLocks noGrp="1"/>
          </p:cNvSpPr>
          <p:nvPr>
            <p:ph type="body" sz="quarter" idx="10" hasCustomPrompt="1"/>
          </p:nvPr>
        </p:nvSpPr>
        <p:spPr>
          <a:xfrm>
            <a:off x="550863" y="555626"/>
            <a:ext cx="7476514" cy="376359"/>
          </a:xfrm>
        </p:spPr>
        <p:txBody>
          <a:bodyPr>
            <a:noAutofit/>
          </a:bodyPr>
          <a:lstStyle>
            <a:lvl1pPr>
              <a:defRPr sz="16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edit small title</a:t>
            </a:r>
            <a:endParaRPr lang="et-EE"/>
          </a:p>
        </p:txBody>
      </p:sp>
      <p:sp>
        <p:nvSpPr>
          <p:cNvPr id="4" name="Content Placeholder 3">
            <a:extLst>
              <a:ext uri="{FF2B5EF4-FFF2-40B4-BE49-F238E27FC236}">
                <a16:creationId xmlns:a16="http://schemas.microsoft.com/office/drawing/2014/main" id="{D645028A-9931-9BC2-F763-451109D65E92}"/>
              </a:ext>
            </a:extLst>
          </p:cNvPr>
          <p:cNvSpPr>
            <a:spLocks noGrp="1"/>
          </p:cNvSpPr>
          <p:nvPr>
            <p:ph sz="quarter" idx="11"/>
          </p:nvPr>
        </p:nvSpPr>
        <p:spPr>
          <a:xfrm>
            <a:off x="550863" y="1147396"/>
            <a:ext cx="11090275" cy="515497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Tree>
    <p:extLst>
      <p:ext uri="{BB962C8B-B14F-4D97-AF65-F5344CB8AC3E}">
        <p14:creationId xmlns:p14="http://schemas.microsoft.com/office/powerpoint/2010/main" val="8570461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isu pildi ja pealkirjaga">
    <p:bg>
      <p:bgPr>
        <a:solidFill>
          <a:schemeClr val="tx1"/>
        </a:solidFill>
        <a:effectLst/>
      </p:bgPr>
    </p:bg>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9861E3D3-245E-2E0A-87D2-92829DA58E5F}"/>
              </a:ext>
            </a:extLst>
          </p:cNvPr>
          <p:cNvSpPr>
            <a:spLocks noGrp="1"/>
          </p:cNvSpPr>
          <p:nvPr>
            <p:ph type="body" sz="quarter" idx="11"/>
          </p:nvPr>
        </p:nvSpPr>
        <p:spPr>
          <a:xfrm>
            <a:off x="550863" y="2443480"/>
            <a:ext cx="5039139" cy="3858893"/>
          </a:xfrm>
        </p:spPr>
        <p:txBody>
          <a:bodyPr>
            <a:noAutofit/>
          </a:bodyPr>
          <a:lstStyle>
            <a:lvl1pPr defTabSz="1080000">
              <a:spcBef>
                <a:spcPts val="400"/>
              </a:spcBef>
              <a:defRPr sz="2400">
                <a:solidFill>
                  <a:schemeClr val="bg1"/>
                </a:solidFill>
              </a:defRPr>
            </a:lvl1pPr>
            <a:lvl2pPr defTabSz="1080000">
              <a:spcBef>
                <a:spcPts val="400"/>
              </a:spcBef>
              <a:defRPr sz="2400">
                <a:solidFill>
                  <a:schemeClr val="bg1"/>
                </a:solidFill>
              </a:defRPr>
            </a:lvl2pPr>
            <a:lvl3pPr defTabSz="1080000">
              <a:spcBef>
                <a:spcPts val="400"/>
              </a:spcBef>
              <a:defRPr sz="2400">
                <a:solidFill>
                  <a:schemeClr val="bg1"/>
                </a:solidFill>
              </a:defRPr>
            </a:lvl3pPr>
            <a:lvl4pPr defTabSz="1080000">
              <a:spcBef>
                <a:spcPts val="400"/>
              </a:spcBef>
              <a:defRPr sz="2400">
                <a:solidFill>
                  <a:schemeClr val="bg1"/>
                </a:solidFill>
              </a:defRPr>
            </a:lvl4pPr>
            <a:lvl5pPr defTabSz="1080000">
              <a:spcBef>
                <a:spcPts val="400"/>
              </a:spcBef>
              <a:defRPr sz="2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Picture Placeholder 3">
            <a:extLst>
              <a:ext uri="{FF2B5EF4-FFF2-40B4-BE49-F238E27FC236}">
                <a16:creationId xmlns:a16="http://schemas.microsoft.com/office/drawing/2014/main" id="{6CE0EBC9-0B13-7EF6-A68B-C7EEC0B0A009}"/>
              </a:ext>
            </a:extLst>
          </p:cNvPr>
          <p:cNvSpPr>
            <a:spLocks noGrp="1"/>
          </p:cNvSpPr>
          <p:nvPr>
            <p:ph type="pic" sz="quarter" idx="12" hasCustomPrompt="1"/>
          </p:nvPr>
        </p:nvSpPr>
        <p:spPr>
          <a:xfrm>
            <a:off x="6096000" y="0"/>
            <a:ext cx="6096000" cy="6858000"/>
          </a:xfrm>
          <a:solidFill>
            <a:schemeClr val="accent6"/>
          </a:solidFill>
        </p:spPr>
        <p:txBody>
          <a:bodyPr/>
          <a:lstStyle/>
          <a:p>
            <a:r>
              <a:rPr lang="en-GB"/>
              <a:t> </a:t>
            </a:r>
            <a:endParaRPr lang="et-EE"/>
          </a:p>
        </p:txBody>
      </p:sp>
      <p:sp>
        <p:nvSpPr>
          <p:cNvPr id="5" name="Text Placeholder 5">
            <a:extLst>
              <a:ext uri="{FF2B5EF4-FFF2-40B4-BE49-F238E27FC236}">
                <a16:creationId xmlns:a16="http://schemas.microsoft.com/office/drawing/2014/main" id="{44B87B52-372A-EFEE-4832-E247502BF101}"/>
              </a:ext>
            </a:extLst>
          </p:cNvPr>
          <p:cNvSpPr>
            <a:spLocks noGrp="1"/>
          </p:cNvSpPr>
          <p:nvPr>
            <p:ph type="body" sz="quarter" idx="13"/>
          </p:nvPr>
        </p:nvSpPr>
        <p:spPr>
          <a:xfrm>
            <a:off x="550863" y="931984"/>
            <a:ext cx="5039139" cy="1179204"/>
          </a:xfrm>
        </p:spPr>
        <p:txBody>
          <a:bodyPr anchor="b">
            <a:noAutofit/>
          </a:bodyPr>
          <a:lstStyle>
            <a:lvl1pPr>
              <a:lnSpc>
                <a:spcPct val="100000"/>
              </a:lnSpc>
              <a:defRPr sz="4000" b="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edit</a:t>
            </a:r>
            <a:endParaRPr lang="et-EE"/>
          </a:p>
        </p:txBody>
      </p:sp>
      <p:sp>
        <p:nvSpPr>
          <p:cNvPr id="7" name="Title 6">
            <a:extLst>
              <a:ext uri="{FF2B5EF4-FFF2-40B4-BE49-F238E27FC236}">
                <a16:creationId xmlns:a16="http://schemas.microsoft.com/office/drawing/2014/main" id="{8062C418-9A1A-DB6C-DC6E-560F9BFAED17}"/>
              </a:ext>
            </a:extLst>
          </p:cNvPr>
          <p:cNvSpPr>
            <a:spLocks noGrp="1"/>
          </p:cNvSpPr>
          <p:nvPr>
            <p:ph type="title"/>
          </p:nvPr>
        </p:nvSpPr>
        <p:spPr>
          <a:xfrm>
            <a:off x="550863" y="555626"/>
            <a:ext cx="5039140" cy="1073150"/>
          </a:xfrm>
        </p:spPr>
        <p:txBody>
          <a:bodyPr>
            <a:normAutofit/>
          </a:bodyPr>
          <a:lstStyle>
            <a:lvl1pPr>
              <a:defRPr sz="1600" b="1">
                <a:solidFill>
                  <a:schemeClr val="bg1"/>
                </a:solidFill>
                <a:latin typeface="+mn-lt"/>
              </a:defRPr>
            </a:lvl1pPr>
          </a:lstStyle>
          <a:p>
            <a:r>
              <a:rPr lang="en-US"/>
              <a:t>Click to edit Master title style</a:t>
            </a:r>
            <a:endParaRPr lang="et-EE"/>
          </a:p>
        </p:txBody>
      </p:sp>
    </p:spTree>
    <p:extLst>
      <p:ext uri="{BB962C8B-B14F-4D97-AF65-F5344CB8AC3E}">
        <p14:creationId xmlns:p14="http://schemas.microsoft.com/office/powerpoint/2010/main" val="1638308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animEffect transition="in" filter="fade">
                                      <p:cBhvr>
                                        <p:cTn id="11" dur="100"/>
                                        <p:tgtEl>
                                          <p:spTgt spid="11">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1">
                                            <p:txEl>
                                              <p:pRg st="1" end="1"/>
                                            </p:txEl>
                                          </p:spTgt>
                                        </p:tgtEl>
                                        <p:attrNameLst>
                                          <p:attrName>style.visibility</p:attrName>
                                        </p:attrNameLst>
                                      </p:cBhvr>
                                      <p:to>
                                        <p:strVal val="visible"/>
                                      </p:to>
                                    </p:set>
                                    <p:animEffect transition="in" filter="fade">
                                      <p:cBhvr>
                                        <p:cTn id="14" dur="100"/>
                                        <p:tgtEl>
                                          <p:spTgt spid="11">
                                            <p:txEl>
                                              <p:pRg st="1" end="1"/>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fade">
                                      <p:cBhvr>
                                        <p:cTn id="17" dur="100"/>
                                        <p:tgtEl>
                                          <p:spTgt spid="11">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1">
                                            <p:txEl>
                                              <p:pRg st="3" end="3"/>
                                            </p:txEl>
                                          </p:spTgt>
                                        </p:tgtEl>
                                        <p:attrNameLst>
                                          <p:attrName>style.visibility</p:attrName>
                                        </p:attrNameLst>
                                      </p:cBhvr>
                                      <p:to>
                                        <p:strVal val="visible"/>
                                      </p:to>
                                    </p:set>
                                    <p:animEffect transition="in" filter="fade">
                                      <p:cBhvr>
                                        <p:cTn id="20" dur="100"/>
                                        <p:tgtEl>
                                          <p:spTgt spid="11">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1">
                                            <p:txEl>
                                              <p:pRg st="4" end="4"/>
                                            </p:txEl>
                                          </p:spTgt>
                                        </p:tgtEl>
                                        <p:attrNameLst>
                                          <p:attrName>style.visibility</p:attrName>
                                        </p:attrNameLst>
                                      </p:cBhvr>
                                      <p:to>
                                        <p:strVal val="visible"/>
                                      </p:to>
                                    </p:set>
                                    <p:animEffect transition="in" filter="fade">
                                      <p:cBhvr>
                                        <p:cTn id="23" dur="100"/>
                                        <p:tgtEl>
                                          <p:spTgt spid="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100"/>
                        <p:tgtEl>
                          <p:spTgt spid="11"/>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100"/>
                        <p:tgtEl>
                          <p:spTgt spid="11"/>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100"/>
                        <p:tgtEl>
                          <p:spTgt spid="11"/>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100"/>
                        <p:tgtEl>
                          <p:spTgt spid="11"/>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100"/>
                        <p:tgtEl>
                          <p:spTgt spid="11"/>
                        </p:tgtEl>
                      </p:cBhvr>
                    </p:animEffect>
                  </p:childTnLst>
                </p:cTn>
              </p:par>
            </p:tnLst>
          </p:tmpl>
        </p:tmplLst>
      </p:bldP>
      <p:bldP spid="4" grpId="0" animBg="1"/>
    </p:bld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isu pildi ja pealkirjaga ALT">
    <p:bg>
      <p:bgPr>
        <a:solidFill>
          <a:schemeClr val="tx1"/>
        </a:solidFill>
        <a:effectLst/>
      </p:bgPr>
    </p:bg>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9861E3D3-245E-2E0A-87D2-92829DA58E5F}"/>
              </a:ext>
            </a:extLst>
          </p:cNvPr>
          <p:cNvSpPr>
            <a:spLocks noGrp="1"/>
          </p:cNvSpPr>
          <p:nvPr>
            <p:ph type="body" sz="quarter" idx="11"/>
          </p:nvPr>
        </p:nvSpPr>
        <p:spPr>
          <a:xfrm>
            <a:off x="550863" y="1989138"/>
            <a:ext cx="5039139" cy="4313235"/>
          </a:xfrm>
        </p:spPr>
        <p:txBody>
          <a:bodyPr>
            <a:noAutofit/>
          </a:bodyPr>
          <a:lstStyle>
            <a:lvl1pPr defTabSz="1080000">
              <a:spcBef>
                <a:spcPts val="400"/>
              </a:spcBef>
              <a:defRPr sz="2400">
                <a:solidFill>
                  <a:schemeClr val="bg1"/>
                </a:solidFill>
              </a:defRPr>
            </a:lvl1pPr>
            <a:lvl2pPr defTabSz="1080000">
              <a:spcBef>
                <a:spcPts val="400"/>
              </a:spcBef>
              <a:defRPr sz="2400">
                <a:solidFill>
                  <a:schemeClr val="bg1"/>
                </a:solidFill>
              </a:defRPr>
            </a:lvl2pPr>
            <a:lvl3pPr defTabSz="1080000">
              <a:spcBef>
                <a:spcPts val="400"/>
              </a:spcBef>
              <a:defRPr sz="2400">
                <a:solidFill>
                  <a:schemeClr val="bg1"/>
                </a:solidFill>
              </a:defRPr>
            </a:lvl3pPr>
            <a:lvl4pPr defTabSz="1080000">
              <a:spcBef>
                <a:spcPts val="400"/>
              </a:spcBef>
              <a:defRPr sz="2400">
                <a:solidFill>
                  <a:schemeClr val="bg1"/>
                </a:solidFill>
              </a:defRPr>
            </a:lvl4pPr>
            <a:lvl5pPr defTabSz="1080000">
              <a:spcBef>
                <a:spcPts val="400"/>
              </a:spcBef>
              <a:defRPr sz="2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Picture Placeholder 3">
            <a:extLst>
              <a:ext uri="{FF2B5EF4-FFF2-40B4-BE49-F238E27FC236}">
                <a16:creationId xmlns:a16="http://schemas.microsoft.com/office/drawing/2014/main" id="{6CE0EBC9-0B13-7EF6-A68B-C7EEC0B0A009}"/>
              </a:ext>
            </a:extLst>
          </p:cNvPr>
          <p:cNvSpPr>
            <a:spLocks noGrp="1"/>
          </p:cNvSpPr>
          <p:nvPr>
            <p:ph type="pic" sz="quarter" idx="12" hasCustomPrompt="1"/>
          </p:nvPr>
        </p:nvSpPr>
        <p:spPr>
          <a:xfrm>
            <a:off x="6096000" y="0"/>
            <a:ext cx="6096000" cy="6858000"/>
          </a:xfrm>
          <a:solidFill>
            <a:schemeClr val="accent6"/>
          </a:solidFill>
        </p:spPr>
        <p:txBody>
          <a:bodyPr/>
          <a:lstStyle/>
          <a:p>
            <a:r>
              <a:rPr lang="en-GB"/>
              <a:t> </a:t>
            </a:r>
            <a:endParaRPr lang="et-EE"/>
          </a:p>
        </p:txBody>
      </p:sp>
      <p:sp>
        <p:nvSpPr>
          <p:cNvPr id="7" name="Title 6">
            <a:extLst>
              <a:ext uri="{FF2B5EF4-FFF2-40B4-BE49-F238E27FC236}">
                <a16:creationId xmlns:a16="http://schemas.microsoft.com/office/drawing/2014/main" id="{8062C418-9A1A-DB6C-DC6E-560F9BFAED17}"/>
              </a:ext>
            </a:extLst>
          </p:cNvPr>
          <p:cNvSpPr>
            <a:spLocks noGrp="1"/>
          </p:cNvSpPr>
          <p:nvPr>
            <p:ph type="title"/>
          </p:nvPr>
        </p:nvSpPr>
        <p:spPr>
          <a:xfrm>
            <a:off x="550863" y="555626"/>
            <a:ext cx="5039140" cy="1433512"/>
          </a:xfrm>
        </p:spPr>
        <p:txBody>
          <a:bodyPr anchor="t">
            <a:normAutofit/>
          </a:bodyPr>
          <a:lstStyle>
            <a:lvl1pPr>
              <a:defRPr sz="4000" b="0">
                <a:solidFill>
                  <a:schemeClr val="bg1"/>
                </a:solidFill>
                <a:latin typeface="+mn-lt"/>
              </a:defRPr>
            </a:lvl1pPr>
          </a:lstStyle>
          <a:p>
            <a:r>
              <a:rPr lang="en-US"/>
              <a:t>Click to edit Master title style</a:t>
            </a:r>
            <a:endParaRPr lang="et-EE"/>
          </a:p>
        </p:txBody>
      </p:sp>
    </p:spTree>
    <p:extLst>
      <p:ext uri="{BB962C8B-B14F-4D97-AF65-F5344CB8AC3E}">
        <p14:creationId xmlns:p14="http://schemas.microsoft.com/office/powerpoint/2010/main" val="4114101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100"/>
                                        <p:tgtEl>
                                          <p:spTgt spid="11">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xEl>
                                              <p:pRg st="1" end="1"/>
                                            </p:txEl>
                                          </p:spTgt>
                                        </p:tgtEl>
                                        <p:attrNameLst>
                                          <p:attrName>style.visibility</p:attrName>
                                        </p:attrNameLst>
                                      </p:cBhvr>
                                      <p:to>
                                        <p:strVal val="visible"/>
                                      </p:to>
                                    </p:set>
                                    <p:animEffect transition="in" filter="fade">
                                      <p:cBhvr>
                                        <p:cTn id="10" dur="100"/>
                                        <p:tgtEl>
                                          <p:spTgt spid="11">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animEffect transition="in" filter="fade">
                                      <p:cBhvr>
                                        <p:cTn id="13" dur="100"/>
                                        <p:tgtEl>
                                          <p:spTgt spid="11">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xEl>
                                              <p:pRg st="3" end="3"/>
                                            </p:txEl>
                                          </p:spTgt>
                                        </p:tgtEl>
                                        <p:attrNameLst>
                                          <p:attrName>style.visibility</p:attrName>
                                        </p:attrNameLst>
                                      </p:cBhvr>
                                      <p:to>
                                        <p:strVal val="visible"/>
                                      </p:to>
                                    </p:set>
                                    <p:animEffect transition="in" filter="fade">
                                      <p:cBhvr>
                                        <p:cTn id="16" dur="100"/>
                                        <p:tgtEl>
                                          <p:spTgt spid="11">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
                                            <p:txEl>
                                              <p:pRg st="4" end="4"/>
                                            </p:txEl>
                                          </p:spTgt>
                                        </p:tgtEl>
                                        <p:attrNameLst>
                                          <p:attrName>style.visibility</p:attrName>
                                        </p:attrNameLst>
                                      </p:cBhvr>
                                      <p:to>
                                        <p:strVal val="visible"/>
                                      </p:to>
                                    </p:set>
                                    <p:animEffect transition="in" filter="fade">
                                      <p:cBhvr>
                                        <p:cTn id="19" dur="100"/>
                                        <p:tgtEl>
                                          <p:spTgt spid="11">
                                            <p:txEl>
                                              <p:pRg st="4" end="4"/>
                                            </p:txEl>
                                          </p:spTgt>
                                        </p:tgtEl>
                                      </p:cBhvr>
                                    </p:animEffect>
                                  </p:childTnLst>
                                </p:cTn>
                              </p:par>
                            </p:childTnLst>
                          </p:cTn>
                        </p:par>
                        <p:par>
                          <p:cTn id="20" fill="hold">
                            <p:stCondLst>
                              <p:cond delay="10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100"/>
                        <p:tgtEl>
                          <p:spTgt spid="11"/>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100"/>
                        <p:tgtEl>
                          <p:spTgt spid="11"/>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100"/>
                        <p:tgtEl>
                          <p:spTgt spid="11"/>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100"/>
                        <p:tgtEl>
                          <p:spTgt spid="11"/>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100"/>
                        <p:tgtEl>
                          <p:spTgt spid="11"/>
                        </p:tgtEl>
                      </p:cBhvr>
                    </p:animEffect>
                  </p:childTnLst>
                </p:cTn>
              </p:par>
            </p:tnLst>
          </p:tmpl>
        </p:tmplLst>
      </p:bldP>
      <p:bldP spid="4" grpId="0" animBg="1"/>
    </p:bld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isu pildi ja pealkirjaga ALT hele">
    <p:bg>
      <p:bgPr>
        <a:solidFill>
          <a:srgbClr val="EAEBED"/>
        </a:solidFill>
        <a:effectLst/>
      </p:bgPr>
    </p:bg>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9861E3D3-245E-2E0A-87D2-92829DA58E5F}"/>
              </a:ext>
            </a:extLst>
          </p:cNvPr>
          <p:cNvSpPr>
            <a:spLocks noGrp="1"/>
          </p:cNvSpPr>
          <p:nvPr>
            <p:ph type="body" sz="quarter" idx="11"/>
          </p:nvPr>
        </p:nvSpPr>
        <p:spPr>
          <a:xfrm>
            <a:off x="550863" y="1989138"/>
            <a:ext cx="5039139" cy="4313235"/>
          </a:xfrm>
        </p:spPr>
        <p:txBody>
          <a:bodyPr>
            <a:noAutofit/>
          </a:bodyPr>
          <a:lstStyle>
            <a:lvl1pPr defTabSz="1080000">
              <a:spcBef>
                <a:spcPts val="400"/>
              </a:spcBef>
              <a:defRPr sz="2400">
                <a:solidFill>
                  <a:schemeClr val="tx1"/>
                </a:solidFill>
              </a:defRPr>
            </a:lvl1pPr>
            <a:lvl2pPr defTabSz="1080000">
              <a:spcBef>
                <a:spcPts val="400"/>
              </a:spcBef>
              <a:defRPr sz="2400">
                <a:solidFill>
                  <a:schemeClr val="tx1"/>
                </a:solidFill>
              </a:defRPr>
            </a:lvl2pPr>
            <a:lvl3pPr defTabSz="1080000">
              <a:spcBef>
                <a:spcPts val="400"/>
              </a:spcBef>
              <a:defRPr sz="2400">
                <a:solidFill>
                  <a:schemeClr val="tx1"/>
                </a:solidFill>
              </a:defRPr>
            </a:lvl3pPr>
            <a:lvl4pPr defTabSz="1080000">
              <a:spcBef>
                <a:spcPts val="400"/>
              </a:spcBef>
              <a:defRPr sz="2400">
                <a:solidFill>
                  <a:schemeClr val="tx1"/>
                </a:solidFill>
              </a:defRPr>
            </a:lvl4pPr>
            <a:lvl5pPr defTabSz="1080000">
              <a:spcBef>
                <a:spcPts val="400"/>
              </a:spcBef>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Picture Placeholder 3">
            <a:extLst>
              <a:ext uri="{FF2B5EF4-FFF2-40B4-BE49-F238E27FC236}">
                <a16:creationId xmlns:a16="http://schemas.microsoft.com/office/drawing/2014/main" id="{6CE0EBC9-0B13-7EF6-A68B-C7EEC0B0A009}"/>
              </a:ext>
            </a:extLst>
          </p:cNvPr>
          <p:cNvSpPr>
            <a:spLocks noGrp="1"/>
          </p:cNvSpPr>
          <p:nvPr>
            <p:ph type="pic" sz="quarter" idx="12" hasCustomPrompt="1"/>
          </p:nvPr>
        </p:nvSpPr>
        <p:spPr>
          <a:xfrm>
            <a:off x="6096000" y="0"/>
            <a:ext cx="6096000" cy="6858000"/>
          </a:xfrm>
          <a:solidFill>
            <a:schemeClr val="bg1">
              <a:lumMod val="85000"/>
            </a:schemeClr>
          </a:solidFill>
        </p:spPr>
        <p:txBody>
          <a:bodyPr/>
          <a:lstStyle/>
          <a:p>
            <a:r>
              <a:rPr lang="en-GB"/>
              <a:t> </a:t>
            </a:r>
            <a:endParaRPr lang="et-EE"/>
          </a:p>
        </p:txBody>
      </p:sp>
      <p:sp>
        <p:nvSpPr>
          <p:cNvPr id="7" name="Title 6">
            <a:extLst>
              <a:ext uri="{FF2B5EF4-FFF2-40B4-BE49-F238E27FC236}">
                <a16:creationId xmlns:a16="http://schemas.microsoft.com/office/drawing/2014/main" id="{8062C418-9A1A-DB6C-DC6E-560F9BFAED17}"/>
              </a:ext>
            </a:extLst>
          </p:cNvPr>
          <p:cNvSpPr>
            <a:spLocks noGrp="1"/>
          </p:cNvSpPr>
          <p:nvPr>
            <p:ph type="title"/>
          </p:nvPr>
        </p:nvSpPr>
        <p:spPr>
          <a:xfrm>
            <a:off x="550863" y="555626"/>
            <a:ext cx="5039140" cy="1433512"/>
          </a:xfrm>
        </p:spPr>
        <p:txBody>
          <a:bodyPr anchor="t">
            <a:normAutofit/>
          </a:bodyPr>
          <a:lstStyle>
            <a:lvl1pPr>
              <a:defRPr sz="3200" b="0">
                <a:solidFill>
                  <a:schemeClr val="tx1"/>
                </a:solidFill>
                <a:latin typeface="+mn-lt"/>
              </a:defRPr>
            </a:lvl1pPr>
          </a:lstStyle>
          <a:p>
            <a:r>
              <a:rPr lang="en-US"/>
              <a:t>Click to edit Master title style</a:t>
            </a:r>
            <a:endParaRPr lang="et-EE"/>
          </a:p>
        </p:txBody>
      </p:sp>
    </p:spTree>
    <p:extLst>
      <p:ext uri="{BB962C8B-B14F-4D97-AF65-F5344CB8AC3E}">
        <p14:creationId xmlns:p14="http://schemas.microsoft.com/office/powerpoint/2010/main" val="1116537224"/>
      </p:ext>
    </p:extLst>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100"/>
                                        <p:tgtEl>
                                          <p:spTgt spid="11">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xEl>
                                              <p:pRg st="1" end="1"/>
                                            </p:txEl>
                                          </p:spTgt>
                                        </p:tgtEl>
                                        <p:attrNameLst>
                                          <p:attrName>style.visibility</p:attrName>
                                        </p:attrNameLst>
                                      </p:cBhvr>
                                      <p:to>
                                        <p:strVal val="visible"/>
                                      </p:to>
                                    </p:set>
                                    <p:animEffect transition="in" filter="fade">
                                      <p:cBhvr>
                                        <p:cTn id="10" dur="100"/>
                                        <p:tgtEl>
                                          <p:spTgt spid="11">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animEffect transition="in" filter="fade">
                                      <p:cBhvr>
                                        <p:cTn id="13" dur="100"/>
                                        <p:tgtEl>
                                          <p:spTgt spid="11">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xEl>
                                              <p:pRg st="3" end="3"/>
                                            </p:txEl>
                                          </p:spTgt>
                                        </p:tgtEl>
                                        <p:attrNameLst>
                                          <p:attrName>style.visibility</p:attrName>
                                        </p:attrNameLst>
                                      </p:cBhvr>
                                      <p:to>
                                        <p:strVal val="visible"/>
                                      </p:to>
                                    </p:set>
                                    <p:animEffect transition="in" filter="fade">
                                      <p:cBhvr>
                                        <p:cTn id="16" dur="100"/>
                                        <p:tgtEl>
                                          <p:spTgt spid="11">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
                                            <p:txEl>
                                              <p:pRg st="4" end="4"/>
                                            </p:txEl>
                                          </p:spTgt>
                                        </p:tgtEl>
                                        <p:attrNameLst>
                                          <p:attrName>style.visibility</p:attrName>
                                        </p:attrNameLst>
                                      </p:cBhvr>
                                      <p:to>
                                        <p:strVal val="visible"/>
                                      </p:to>
                                    </p:set>
                                    <p:animEffect transition="in" filter="fade">
                                      <p:cBhvr>
                                        <p:cTn id="19" dur="100"/>
                                        <p:tgtEl>
                                          <p:spTgt spid="11">
                                            <p:txEl>
                                              <p:pRg st="4" end="4"/>
                                            </p:txEl>
                                          </p:spTgt>
                                        </p:tgtEl>
                                      </p:cBhvr>
                                    </p:animEffect>
                                  </p:childTnLst>
                                </p:cTn>
                              </p:par>
                            </p:childTnLst>
                          </p:cTn>
                        </p:par>
                        <p:par>
                          <p:cTn id="20" fill="hold">
                            <p:stCondLst>
                              <p:cond delay="10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100"/>
                        <p:tgtEl>
                          <p:spTgt spid="11"/>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100"/>
                        <p:tgtEl>
                          <p:spTgt spid="11"/>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100"/>
                        <p:tgtEl>
                          <p:spTgt spid="11"/>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100"/>
                        <p:tgtEl>
                          <p:spTgt spid="11"/>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100"/>
                        <p:tgtEl>
                          <p:spTgt spid="11"/>
                        </p:tgtEl>
                      </p:cBhvr>
                    </p:animEffect>
                  </p:childTnLst>
                </p:cTn>
              </p:par>
            </p:tnLst>
          </p:tmpl>
        </p:tmplLst>
      </p:bldP>
      <p:bldP spid="4" grpId="0" animBg="1"/>
    </p:bld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õnum suure taustafotoga, puhas">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07907-BEC4-EF46-3529-39E1DD04C623}"/>
              </a:ext>
            </a:extLst>
          </p:cNvPr>
          <p:cNvSpPr>
            <a:spLocks noGrp="1"/>
          </p:cNvSpPr>
          <p:nvPr>
            <p:ph type="ctrTitle" hasCustomPrompt="1"/>
          </p:nvPr>
        </p:nvSpPr>
        <p:spPr>
          <a:xfrm>
            <a:off x="505819" y="1628775"/>
            <a:ext cx="6440022" cy="3240088"/>
          </a:xfrm>
        </p:spPr>
        <p:txBody>
          <a:bodyPr anchor="t">
            <a:noAutofit/>
          </a:bodyPr>
          <a:lstStyle>
            <a:lvl1pPr algn="l">
              <a:defRPr sz="7200">
                <a:solidFill>
                  <a:schemeClr val="bg1"/>
                </a:solidFill>
                <a:latin typeface="+mj-lt"/>
              </a:defRPr>
            </a:lvl1pPr>
          </a:lstStyle>
          <a:p>
            <a:r>
              <a:rPr lang="en-US"/>
              <a:t>click to edit text</a:t>
            </a:r>
            <a:endParaRPr lang="et-EE"/>
          </a:p>
        </p:txBody>
      </p:sp>
      <p:sp>
        <p:nvSpPr>
          <p:cNvPr id="6" name="Text Placeholder 5">
            <a:extLst>
              <a:ext uri="{FF2B5EF4-FFF2-40B4-BE49-F238E27FC236}">
                <a16:creationId xmlns:a16="http://schemas.microsoft.com/office/drawing/2014/main" id="{387E7FB7-D65E-8E47-D3DB-7E23B56500B0}"/>
              </a:ext>
            </a:extLst>
          </p:cNvPr>
          <p:cNvSpPr>
            <a:spLocks noGrp="1"/>
          </p:cNvSpPr>
          <p:nvPr>
            <p:ph type="body" sz="quarter" idx="10" hasCustomPrompt="1"/>
          </p:nvPr>
        </p:nvSpPr>
        <p:spPr>
          <a:xfrm>
            <a:off x="550863" y="555626"/>
            <a:ext cx="7476514" cy="376359"/>
          </a:xfrm>
        </p:spPr>
        <p:txBody>
          <a:bodyPr>
            <a:noAutofit/>
          </a:bodyPr>
          <a:lstStyle>
            <a:lvl1pPr>
              <a:defRPr sz="16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edit small title</a:t>
            </a:r>
            <a:endParaRPr lang="et-EE"/>
          </a:p>
        </p:txBody>
      </p:sp>
      <p:sp>
        <p:nvSpPr>
          <p:cNvPr id="11" name="Text Placeholder 10">
            <a:extLst>
              <a:ext uri="{FF2B5EF4-FFF2-40B4-BE49-F238E27FC236}">
                <a16:creationId xmlns:a16="http://schemas.microsoft.com/office/drawing/2014/main" id="{9861E3D3-245E-2E0A-87D2-92829DA58E5F}"/>
              </a:ext>
            </a:extLst>
          </p:cNvPr>
          <p:cNvSpPr>
            <a:spLocks noGrp="1"/>
          </p:cNvSpPr>
          <p:nvPr>
            <p:ph type="body" sz="quarter" idx="11" hasCustomPrompt="1"/>
          </p:nvPr>
        </p:nvSpPr>
        <p:spPr>
          <a:xfrm>
            <a:off x="550863" y="4868862"/>
            <a:ext cx="3698875" cy="1429859"/>
          </a:xfrm>
        </p:spPr>
        <p:txBody>
          <a:bodyPr anchor="b">
            <a:normAutofit/>
          </a:bodyPr>
          <a:lstStyle>
            <a:lvl1pPr>
              <a:defRPr sz="1600" b="1">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add text</a:t>
            </a:r>
            <a:endParaRPr lang="et-EE"/>
          </a:p>
        </p:txBody>
      </p:sp>
    </p:spTree>
    <p:extLst>
      <p:ext uri="{BB962C8B-B14F-4D97-AF65-F5344CB8AC3E}">
        <p14:creationId xmlns:p14="http://schemas.microsoft.com/office/powerpoint/2010/main" val="127262381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animEffect transition="in" filter="fade">
                                      <p:cBhvr>
                                        <p:cTn id="11" dur="25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250"/>
                        <p:tgtEl>
                          <p:spTgt spid="11"/>
                        </p:tgtEl>
                      </p:cBhvr>
                    </p:animEffect>
                  </p:childTnLst>
                </p:cTn>
              </p:par>
            </p:tnLst>
          </p:tmpl>
        </p:tmplLst>
      </p:bldP>
    </p:bld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õnum suure taustafotoga, toonitu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861E1AC-F1C7-4160-CD9F-97FE580734C1}"/>
              </a:ext>
            </a:extLst>
          </p:cNvPr>
          <p:cNvSpPr/>
          <p:nvPr userDrawn="1"/>
        </p:nvSpPr>
        <p:spPr>
          <a:xfrm>
            <a:off x="0" y="0"/>
            <a:ext cx="12192000" cy="6858000"/>
          </a:xfrm>
          <a:prstGeom prst="rect">
            <a:avLst/>
          </a:prstGeom>
          <a:solidFill>
            <a:schemeClr val="tx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t-EE"/>
          </a:p>
        </p:txBody>
      </p:sp>
      <p:sp>
        <p:nvSpPr>
          <p:cNvPr id="2" name="Title 1">
            <a:extLst>
              <a:ext uri="{FF2B5EF4-FFF2-40B4-BE49-F238E27FC236}">
                <a16:creationId xmlns:a16="http://schemas.microsoft.com/office/drawing/2014/main" id="{01407907-BEC4-EF46-3529-39E1DD04C623}"/>
              </a:ext>
            </a:extLst>
          </p:cNvPr>
          <p:cNvSpPr>
            <a:spLocks noGrp="1"/>
          </p:cNvSpPr>
          <p:nvPr>
            <p:ph type="ctrTitle" hasCustomPrompt="1"/>
          </p:nvPr>
        </p:nvSpPr>
        <p:spPr>
          <a:xfrm>
            <a:off x="505819" y="1628775"/>
            <a:ext cx="6440022" cy="3240088"/>
          </a:xfrm>
        </p:spPr>
        <p:txBody>
          <a:bodyPr anchor="t">
            <a:noAutofit/>
          </a:bodyPr>
          <a:lstStyle>
            <a:lvl1pPr algn="l">
              <a:defRPr sz="7200">
                <a:solidFill>
                  <a:schemeClr val="bg1"/>
                </a:solidFill>
                <a:latin typeface="+mj-lt"/>
              </a:defRPr>
            </a:lvl1pPr>
          </a:lstStyle>
          <a:p>
            <a:r>
              <a:rPr lang="en-US"/>
              <a:t>click to edit text</a:t>
            </a:r>
            <a:endParaRPr lang="et-EE"/>
          </a:p>
        </p:txBody>
      </p:sp>
      <p:sp>
        <p:nvSpPr>
          <p:cNvPr id="6" name="Text Placeholder 5">
            <a:extLst>
              <a:ext uri="{FF2B5EF4-FFF2-40B4-BE49-F238E27FC236}">
                <a16:creationId xmlns:a16="http://schemas.microsoft.com/office/drawing/2014/main" id="{387E7FB7-D65E-8E47-D3DB-7E23B56500B0}"/>
              </a:ext>
            </a:extLst>
          </p:cNvPr>
          <p:cNvSpPr>
            <a:spLocks noGrp="1"/>
          </p:cNvSpPr>
          <p:nvPr>
            <p:ph type="body" sz="quarter" idx="10" hasCustomPrompt="1"/>
          </p:nvPr>
        </p:nvSpPr>
        <p:spPr>
          <a:xfrm>
            <a:off x="550863" y="555626"/>
            <a:ext cx="7476514" cy="376359"/>
          </a:xfrm>
        </p:spPr>
        <p:txBody>
          <a:bodyPr>
            <a:noAutofit/>
          </a:bodyPr>
          <a:lstStyle>
            <a:lvl1pPr>
              <a:defRPr sz="16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edit small title</a:t>
            </a:r>
            <a:endParaRPr lang="et-EE"/>
          </a:p>
        </p:txBody>
      </p:sp>
      <p:sp>
        <p:nvSpPr>
          <p:cNvPr id="11" name="Text Placeholder 10">
            <a:extLst>
              <a:ext uri="{FF2B5EF4-FFF2-40B4-BE49-F238E27FC236}">
                <a16:creationId xmlns:a16="http://schemas.microsoft.com/office/drawing/2014/main" id="{9861E3D3-245E-2E0A-87D2-92829DA58E5F}"/>
              </a:ext>
            </a:extLst>
          </p:cNvPr>
          <p:cNvSpPr>
            <a:spLocks noGrp="1"/>
          </p:cNvSpPr>
          <p:nvPr>
            <p:ph type="body" sz="quarter" idx="11" hasCustomPrompt="1"/>
          </p:nvPr>
        </p:nvSpPr>
        <p:spPr>
          <a:xfrm>
            <a:off x="550863" y="4868862"/>
            <a:ext cx="3698875" cy="1429859"/>
          </a:xfrm>
        </p:spPr>
        <p:txBody>
          <a:bodyPr anchor="b">
            <a:normAutofit/>
          </a:bodyPr>
          <a:lstStyle>
            <a:lvl1pPr>
              <a:defRPr sz="1600" b="1">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add text</a:t>
            </a:r>
            <a:endParaRPr lang="et-EE"/>
          </a:p>
        </p:txBody>
      </p:sp>
    </p:spTree>
    <p:extLst>
      <p:ext uri="{BB962C8B-B14F-4D97-AF65-F5344CB8AC3E}">
        <p14:creationId xmlns:p14="http://schemas.microsoft.com/office/powerpoint/2010/main" val="244625159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animEffect transition="in" filter="fade">
                                      <p:cBhvr>
                                        <p:cTn id="11" dur="25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250"/>
                        <p:tgtEl>
                          <p:spTgt spid="11"/>
                        </p:tgtEl>
                      </p:cBhvr>
                    </p:animEffect>
                  </p:childTnLst>
                </p:cTn>
              </p:par>
            </p:tnLst>
          </p:tmpl>
        </p:tmplLst>
      </p:bldP>
    </p:bld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õnum, rahn 1">
    <p:bg>
      <p:bgPr>
        <a:solidFill>
          <a:schemeClr val="tx1"/>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F89F448-CD66-5C33-8790-52E7E5461871}"/>
              </a:ext>
            </a:extLst>
          </p:cNvPr>
          <p:cNvSpPr>
            <a:spLocks noGrp="1"/>
          </p:cNvSpPr>
          <p:nvPr>
            <p:ph type="pic" sz="quarter" idx="12"/>
          </p:nvPr>
        </p:nvSpPr>
        <p:spPr>
          <a:xfrm>
            <a:off x="3204970" y="555625"/>
            <a:ext cx="8436169" cy="5743096"/>
          </a:xfrm>
          <a:custGeom>
            <a:avLst/>
            <a:gdLst>
              <a:gd name="connsiteX0" fmla="*/ 3712485 w 8436169"/>
              <a:gd name="connsiteY0" fmla="*/ 0 h 5743096"/>
              <a:gd name="connsiteX1" fmla="*/ 5736024 w 8436169"/>
              <a:gd name="connsiteY1" fmla="*/ 0 h 5743096"/>
              <a:gd name="connsiteX2" fmla="*/ 6691372 w 8436169"/>
              <a:gd name="connsiteY2" fmla="*/ 239979 h 5743096"/>
              <a:gd name="connsiteX3" fmla="*/ 7420815 w 8436169"/>
              <a:gd name="connsiteY3" fmla="*/ 902534 h 5743096"/>
              <a:gd name="connsiteX4" fmla="*/ 8096216 w 8436169"/>
              <a:gd name="connsiteY4" fmla="*/ 1916615 h 5743096"/>
              <a:gd name="connsiteX5" fmla="*/ 8432298 w 8436169"/>
              <a:gd name="connsiteY5" fmla="*/ 2914940 h 5743096"/>
              <a:gd name="connsiteX6" fmla="*/ 8221839 w 8436169"/>
              <a:gd name="connsiteY6" fmla="*/ 3947144 h 5743096"/>
              <a:gd name="connsiteX7" fmla="*/ 7884138 w 8436169"/>
              <a:gd name="connsiteY7" fmla="*/ 4623211 h 5743096"/>
              <a:gd name="connsiteX8" fmla="*/ 7137728 w 8436169"/>
              <a:gd name="connsiteY8" fmla="*/ 5440662 h 5743096"/>
              <a:gd name="connsiteX9" fmla="*/ 6073375 w 8436169"/>
              <a:gd name="connsiteY9" fmla="*/ 5743096 h 5743096"/>
              <a:gd name="connsiteX10" fmla="*/ 2699054 w 8436169"/>
              <a:gd name="connsiteY10" fmla="*/ 5743096 h 5743096"/>
              <a:gd name="connsiteX11" fmla="*/ 1743778 w 8436169"/>
              <a:gd name="connsiteY11" fmla="*/ 5503458 h 5743096"/>
              <a:gd name="connsiteX12" fmla="*/ 1014592 w 8436169"/>
              <a:gd name="connsiteY12" fmla="*/ 4840902 h 5743096"/>
              <a:gd name="connsiteX13" fmla="*/ 339188 w 8436169"/>
              <a:gd name="connsiteY13" fmla="*/ 3826817 h 5743096"/>
              <a:gd name="connsiteX14" fmla="*/ 20659 w 8436169"/>
              <a:gd name="connsiteY14" fmla="*/ 2992340 h 5743096"/>
              <a:gd name="connsiteX15" fmla="*/ 91199 w 8436169"/>
              <a:gd name="connsiteY15" fmla="*/ 2101833 h 5743096"/>
              <a:gd name="connsiteX16" fmla="*/ 537121 w 8436169"/>
              <a:gd name="connsiteY16" fmla="*/ 1328037 h 5743096"/>
              <a:gd name="connsiteX17" fmla="*/ 1271924 w 8436169"/>
              <a:gd name="connsiteY17" fmla="*/ 821068 h 5743096"/>
              <a:gd name="connsiteX18" fmla="*/ 2960435 w 8436169"/>
              <a:gd name="connsiteY18" fmla="*/ 145014 h 5743096"/>
              <a:gd name="connsiteX19" fmla="*/ 3712485 w 8436169"/>
              <a:gd name="connsiteY19" fmla="*/ 0 h 5743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436169" h="5743096">
                <a:moveTo>
                  <a:pt x="3712485" y="0"/>
                </a:moveTo>
                <a:lnTo>
                  <a:pt x="5736024" y="0"/>
                </a:lnTo>
                <a:cubicBezTo>
                  <a:pt x="6069347" y="117"/>
                  <a:pt x="6397501" y="82546"/>
                  <a:pt x="6691372" y="239979"/>
                </a:cubicBezTo>
                <a:cubicBezTo>
                  <a:pt x="6985274" y="397413"/>
                  <a:pt x="7235822" y="624987"/>
                  <a:pt x="7420815" y="902534"/>
                </a:cubicBezTo>
                <a:lnTo>
                  <a:pt x="8096216" y="1916615"/>
                </a:lnTo>
                <a:cubicBezTo>
                  <a:pt x="8294276" y="2213879"/>
                  <a:pt x="8410225" y="2558312"/>
                  <a:pt x="8432298" y="2914940"/>
                </a:cubicBezTo>
                <a:cubicBezTo>
                  <a:pt x="8454373" y="3271584"/>
                  <a:pt x="8381745" y="3627679"/>
                  <a:pt x="8221839" y="3947144"/>
                </a:cubicBezTo>
                <a:lnTo>
                  <a:pt x="7884138" y="4623211"/>
                </a:lnTo>
                <a:cubicBezTo>
                  <a:pt x="7716018" y="4959801"/>
                  <a:pt x="7457541" y="5242857"/>
                  <a:pt x="7137728" y="5440662"/>
                </a:cubicBezTo>
                <a:cubicBezTo>
                  <a:pt x="6817883" y="5638468"/>
                  <a:pt x="6449324" y="5743191"/>
                  <a:pt x="6073375" y="5743096"/>
                </a:cubicBezTo>
                <a:lnTo>
                  <a:pt x="2699054" y="5743096"/>
                </a:lnTo>
                <a:cubicBezTo>
                  <a:pt x="2365774" y="5743160"/>
                  <a:pt x="2037636" y="5660859"/>
                  <a:pt x="1743778" y="5503458"/>
                </a:cubicBezTo>
                <a:cubicBezTo>
                  <a:pt x="1449924" y="5346057"/>
                  <a:pt x="1199446" y="5118471"/>
                  <a:pt x="1014592" y="4840902"/>
                </a:cubicBezTo>
                <a:lnTo>
                  <a:pt x="339188" y="3826817"/>
                </a:lnTo>
                <a:cubicBezTo>
                  <a:pt x="172372" y="3575794"/>
                  <a:pt x="63558" y="3290740"/>
                  <a:pt x="20659" y="2992340"/>
                </a:cubicBezTo>
                <a:cubicBezTo>
                  <a:pt x="-22239" y="2693948"/>
                  <a:pt x="1858" y="2389732"/>
                  <a:pt x="91199" y="2101833"/>
                </a:cubicBezTo>
                <a:cubicBezTo>
                  <a:pt x="180539" y="1813935"/>
                  <a:pt x="332873" y="1549591"/>
                  <a:pt x="537121" y="1328037"/>
                </a:cubicBezTo>
                <a:cubicBezTo>
                  <a:pt x="741368" y="1106486"/>
                  <a:pt x="992392" y="933294"/>
                  <a:pt x="1271924" y="821068"/>
                </a:cubicBezTo>
                <a:lnTo>
                  <a:pt x="2960435" y="145014"/>
                </a:lnTo>
                <a:cubicBezTo>
                  <a:pt x="3199623" y="49260"/>
                  <a:pt x="3454865" y="43"/>
                  <a:pt x="3712485" y="0"/>
                </a:cubicBezTo>
                <a:close/>
              </a:path>
            </a:pathLst>
          </a:custGeom>
          <a:solidFill>
            <a:schemeClr val="tx1">
              <a:lumMod val="50000"/>
            </a:schemeClr>
          </a:solidFill>
        </p:spPr>
        <p:txBody>
          <a:bodyPr wrap="square">
            <a:noAutofit/>
          </a:bodyPr>
          <a:lstStyle/>
          <a:p>
            <a:endParaRPr lang="et-EE"/>
          </a:p>
        </p:txBody>
      </p:sp>
      <p:sp>
        <p:nvSpPr>
          <p:cNvPr id="2" name="Title 1">
            <a:extLst>
              <a:ext uri="{FF2B5EF4-FFF2-40B4-BE49-F238E27FC236}">
                <a16:creationId xmlns:a16="http://schemas.microsoft.com/office/drawing/2014/main" id="{01407907-BEC4-EF46-3529-39E1DD04C623}"/>
              </a:ext>
            </a:extLst>
          </p:cNvPr>
          <p:cNvSpPr>
            <a:spLocks noGrp="1"/>
          </p:cNvSpPr>
          <p:nvPr>
            <p:ph type="ctrTitle" hasCustomPrompt="1"/>
          </p:nvPr>
        </p:nvSpPr>
        <p:spPr>
          <a:xfrm>
            <a:off x="505819" y="1628775"/>
            <a:ext cx="6440022" cy="3240088"/>
          </a:xfrm>
        </p:spPr>
        <p:txBody>
          <a:bodyPr anchor="t">
            <a:noAutofit/>
          </a:bodyPr>
          <a:lstStyle>
            <a:lvl1pPr algn="l">
              <a:defRPr sz="7200">
                <a:solidFill>
                  <a:schemeClr val="bg1"/>
                </a:solidFill>
                <a:latin typeface="+mj-lt"/>
              </a:defRPr>
            </a:lvl1pPr>
          </a:lstStyle>
          <a:p>
            <a:r>
              <a:rPr lang="en-US"/>
              <a:t>click to edit text</a:t>
            </a:r>
            <a:endParaRPr lang="et-EE"/>
          </a:p>
        </p:txBody>
      </p:sp>
      <p:sp>
        <p:nvSpPr>
          <p:cNvPr id="6" name="Text Placeholder 5">
            <a:extLst>
              <a:ext uri="{FF2B5EF4-FFF2-40B4-BE49-F238E27FC236}">
                <a16:creationId xmlns:a16="http://schemas.microsoft.com/office/drawing/2014/main" id="{387E7FB7-D65E-8E47-D3DB-7E23B56500B0}"/>
              </a:ext>
            </a:extLst>
          </p:cNvPr>
          <p:cNvSpPr>
            <a:spLocks noGrp="1"/>
          </p:cNvSpPr>
          <p:nvPr>
            <p:ph type="body" sz="quarter" idx="10" hasCustomPrompt="1"/>
          </p:nvPr>
        </p:nvSpPr>
        <p:spPr>
          <a:xfrm>
            <a:off x="550863" y="555626"/>
            <a:ext cx="7476514" cy="376359"/>
          </a:xfrm>
        </p:spPr>
        <p:txBody>
          <a:bodyPr>
            <a:noAutofit/>
          </a:bodyPr>
          <a:lstStyle>
            <a:lvl1pPr>
              <a:defRPr sz="16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edit small title</a:t>
            </a:r>
            <a:endParaRPr lang="et-EE"/>
          </a:p>
        </p:txBody>
      </p:sp>
      <p:sp>
        <p:nvSpPr>
          <p:cNvPr id="11" name="Text Placeholder 10">
            <a:extLst>
              <a:ext uri="{FF2B5EF4-FFF2-40B4-BE49-F238E27FC236}">
                <a16:creationId xmlns:a16="http://schemas.microsoft.com/office/drawing/2014/main" id="{9861E3D3-245E-2E0A-87D2-92829DA58E5F}"/>
              </a:ext>
            </a:extLst>
          </p:cNvPr>
          <p:cNvSpPr>
            <a:spLocks noGrp="1"/>
          </p:cNvSpPr>
          <p:nvPr>
            <p:ph type="body" sz="quarter" idx="11" hasCustomPrompt="1"/>
          </p:nvPr>
        </p:nvSpPr>
        <p:spPr>
          <a:xfrm>
            <a:off x="550863" y="4868862"/>
            <a:ext cx="3698875" cy="1429859"/>
          </a:xfrm>
        </p:spPr>
        <p:txBody>
          <a:bodyPr anchor="b">
            <a:normAutofit/>
          </a:bodyPr>
          <a:lstStyle>
            <a:lvl1pPr>
              <a:defRPr sz="1600" b="1">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add text</a:t>
            </a:r>
            <a:endParaRPr lang="et-EE"/>
          </a:p>
        </p:txBody>
      </p:sp>
    </p:spTree>
    <p:extLst>
      <p:ext uri="{BB962C8B-B14F-4D97-AF65-F5344CB8AC3E}">
        <p14:creationId xmlns:p14="http://schemas.microsoft.com/office/powerpoint/2010/main" val="324151876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250"/>
                                        <p:tgtEl>
                                          <p:spTgt spid="2"/>
                                        </p:tgtEl>
                                      </p:cBhvr>
                                    </p:animEffect>
                                  </p:childTnLst>
                                </p:cTn>
                              </p:par>
                            </p:childTnLst>
                          </p:cTn>
                        </p:par>
                        <p:par>
                          <p:cTn id="12" fill="hold">
                            <p:stCondLst>
                              <p:cond delay="750"/>
                            </p:stCondLst>
                            <p:childTnLst>
                              <p:par>
                                <p:cTn id="13" presetID="10" presetClass="entr" presetSubtype="0" fill="hold" grpId="0" nodeType="afterEffect">
                                  <p:stCondLst>
                                    <p:cond delay="0"/>
                                  </p:stCondLst>
                                  <p:childTnLst>
                                    <p:set>
                                      <p:cBhvr>
                                        <p:cTn id="14" dur="1" fill="hold">
                                          <p:stCondLst>
                                            <p:cond delay="0"/>
                                          </p:stCondLst>
                                        </p:cTn>
                                        <p:tgtEl>
                                          <p:spTgt spid="11">
                                            <p:txEl>
                                              <p:pRg st="0" end="0"/>
                                            </p:txEl>
                                          </p:spTgt>
                                        </p:tgtEl>
                                        <p:attrNameLst>
                                          <p:attrName>style.visibility</p:attrName>
                                        </p:attrNameLst>
                                      </p:cBhvr>
                                      <p:to>
                                        <p:strVal val="visible"/>
                                      </p:to>
                                    </p:set>
                                    <p:animEffect transition="in" filter="fade">
                                      <p:cBhvr>
                                        <p:cTn id="15" dur="25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250"/>
                        <p:tgtEl>
                          <p:spTgt spid="11"/>
                        </p:tgtEl>
                      </p:cBhvr>
                    </p:animEffect>
                  </p:childTnLst>
                </p:cTn>
              </p:par>
            </p:tnLst>
          </p:tmpl>
        </p:tmplLst>
      </p:bldP>
    </p:bld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õnum, rahn 2">
    <p:bg>
      <p:bgPr>
        <a:solidFill>
          <a:schemeClr val="tx1"/>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723EF5A2-ABD2-2BB2-00F4-9667F2BF7B60}"/>
              </a:ext>
            </a:extLst>
          </p:cNvPr>
          <p:cNvSpPr>
            <a:spLocks noGrp="1"/>
          </p:cNvSpPr>
          <p:nvPr>
            <p:ph type="pic" sz="quarter" idx="12" hasCustomPrompt="1"/>
          </p:nvPr>
        </p:nvSpPr>
        <p:spPr>
          <a:xfrm>
            <a:off x="3919538" y="556060"/>
            <a:ext cx="7721600" cy="5739966"/>
          </a:xfrm>
          <a:custGeom>
            <a:avLst/>
            <a:gdLst>
              <a:gd name="connsiteX0" fmla="*/ 3088785 w 7721600"/>
              <a:gd name="connsiteY0" fmla="*/ 1 h 5739966"/>
              <a:gd name="connsiteX1" fmla="*/ 5019011 w 7721600"/>
              <a:gd name="connsiteY1" fmla="*/ 1 h 5739966"/>
              <a:gd name="connsiteX2" fmla="*/ 5905254 w 7721600"/>
              <a:gd name="connsiteY2" fmla="*/ 174575 h 5739966"/>
              <a:gd name="connsiteX3" fmla="*/ 6656571 w 7721600"/>
              <a:gd name="connsiteY3" fmla="*/ 672108 h 5739966"/>
              <a:gd name="connsiteX4" fmla="*/ 7039922 w 7721600"/>
              <a:gd name="connsiteY4" fmla="*/ 1054864 h 5739966"/>
              <a:gd name="connsiteX5" fmla="*/ 7543742 w 7721600"/>
              <a:gd name="connsiteY5" fmla="*/ 1799520 h 5739966"/>
              <a:gd name="connsiteX6" fmla="*/ 7721600 w 7721600"/>
              <a:gd name="connsiteY6" fmla="*/ 2678598 h 5739966"/>
              <a:gd name="connsiteX7" fmla="*/ 7721600 w 7721600"/>
              <a:gd name="connsiteY7" fmla="*/ 3443399 h 5739966"/>
              <a:gd name="connsiteX8" fmla="*/ 7043173 w 7721600"/>
              <a:gd name="connsiteY8" fmla="*/ 5067054 h 5739966"/>
              <a:gd name="connsiteX9" fmla="*/ 5405178 w 7721600"/>
              <a:gd name="connsiteY9" fmla="*/ 5739966 h 5739966"/>
              <a:gd name="connsiteX10" fmla="*/ 2316410 w 7721600"/>
              <a:gd name="connsiteY10" fmla="*/ 5739966 h 5739966"/>
              <a:gd name="connsiteX11" fmla="*/ 678418 w 7721600"/>
              <a:gd name="connsiteY11" fmla="*/ 5067054 h 5739966"/>
              <a:gd name="connsiteX12" fmla="*/ 0 w 7721600"/>
              <a:gd name="connsiteY12" fmla="*/ 3443399 h 5739966"/>
              <a:gd name="connsiteX13" fmla="*/ 0 w 7721600"/>
              <a:gd name="connsiteY13" fmla="*/ 3061354 h 5739966"/>
              <a:gd name="connsiteX14" fmla="*/ 678839 w 7721600"/>
              <a:gd name="connsiteY14" fmla="*/ 1437624 h 5739966"/>
              <a:gd name="connsiteX15" fmla="*/ 1450503 w 7721600"/>
              <a:gd name="connsiteY15" fmla="*/ 672108 h 5739966"/>
              <a:gd name="connsiteX16" fmla="*/ 3088785 w 7721600"/>
              <a:gd name="connsiteY16" fmla="*/ 1 h 5739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721600" h="5739966">
                <a:moveTo>
                  <a:pt x="3088785" y="1"/>
                </a:moveTo>
                <a:lnTo>
                  <a:pt x="5019011" y="1"/>
                </a:lnTo>
                <a:cubicBezTo>
                  <a:pt x="5323115" y="-69"/>
                  <a:pt x="5624286" y="59252"/>
                  <a:pt x="5905254" y="174575"/>
                </a:cubicBezTo>
                <a:cubicBezTo>
                  <a:pt x="6186250" y="289897"/>
                  <a:pt x="6441557" y="458963"/>
                  <a:pt x="6656571" y="672108"/>
                </a:cubicBezTo>
                <a:lnTo>
                  <a:pt x="7039922" y="1054864"/>
                </a:lnTo>
                <a:cubicBezTo>
                  <a:pt x="7255576" y="1267879"/>
                  <a:pt x="7426786" y="1520915"/>
                  <a:pt x="7543742" y="1799520"/>
                </a:cubicBezTo>
                <a:cubicBezTo>
                  <a:pt x="7660699" y="2078124"/>
                  <a:pt x="7721136" y="2376837"/>
                  <a:pt x="7721600" y="2678598"/>
                </a:cubicBezTo>
                <a:lnTo>
                  <a:pt x="7721600" y="3443399"/>
                </a:lnTo>
                <a:cubicBezTo>
                  <a:pt x="7721600" y="4052361"/>
                  <a:pt x="7477586" y="4636387"/>
                  <a:pt x="7043173" y="5067054"/>
                </a:cubicBezTo>
                <a:cubicBezTo>
                  <a:pt x="6608790" y="5497722"/>
                  <a:pt x="6019597" y="5739762"/>
                  <a:pt x="5405178" y="5739966"/>
                </a:cubicBezTo>
                <a:lnTo>
                  <a:pt x="2316410" y="5739966"/>
                </a:lnTo>
                <a:cubicBezTo>
                  <a:pt x="1701995" y="5739762"/>
                  <a:pt x="1112807" y="5497722"/>
                  <a:pt x="678418" y="5067054"/>
                </a:cubicBezTo>
                <a:cubicBezTo>
                  <a:pt x="244026" y="4636387"/>
                  <a:pt x="0" y="4052361"/>
                  <a:pt x="0" y="3443399"/>
                </a:cubicBezTo>
                <a:lnTo>
                  <a:pt x="0" y="3061354"/>
                </a:lnTo>
                <a:cubicBezTo>
                  <a:pt x="168" y="2452323"/>
                  <a:pt x="244340" y="1868283"/>
                  <a:pt x="678839" y="1437624"/>
                </a:cubicBezTo>
                <a:lnTo>
                  <a:pt x="1450503" y="672108"/>
                </a:lnTo>
                <a:cubicBezTo>
                  <a:pt x="1885179" y="241792"/>
                  <a:pt x="2474410" y="58"/>
                  <a:pt x="3088785" y="1"/>
                </a:cubicBezTo>
                <a:close/>
              </a:path>
            </a:pathLst>
          </a:custGeom>
          <a:solidFill>
            <a:schemeClr val="tx1">
              <a:lumMod val="50000"/>
            </a:schemeClr>
          </a:solidFill>
        </p:spPr>
        <p:txBody>
          <a:bodyPr wrap="square" anchor="ctr">
            <a:noAutofit/>
          </a:bodyPr>
          <a:lstStyle>
            <a:lvl1pPr algn="ctr">
              <a:defRPr>
                <a:solidFill>
                  <a:schemeClr val="tx1"/>
                </a:solidFill>
              </a:defRPr>
            </a:lvl1pPr>
          </a:lstStyle>
          <a:p>
            <a:r>
              <a:rPr lang="en-GB"/>
              <a:t> </a:t>
            </a:r>
            <a:endParaRPr lang="et-EE"/>
          </a:p>
        </p:txBody>
      </p:sp>
      <p:sp>
        <p:nvSpPr>
          <p:cNvPr id="2" name="Title 1">
            <a:extLst>
              <a:ext uri="{FF2B5EF4-FFF2-40B4-BE49-F238E27FC236}">
                <a16:creationId xmlns:a16="http://schemas.microsoft.com/office/drawing/2014/main" id="{01407907-BEC4-EF46-3529-39E1DD04C623}"/>
              </a:ext>
            </a:extLst>
          </p:cNvPr>
          <p:cNvSpPr>
            <a:spLocks noGrp="1"/>
          </p:cNvSpPr>
          <p:nvPr>
            <p:ph type="ctrTitle" hasCustomPrompt="1"/>
          </p:nvPr>
        </p:nvSpPr>
        <p:spPr>
          <a:xfrm>
            <a:off x="505822" y="1628775"/>
            <a:ext cx="6516594" cy="3240088"/>
          </a:xfrm>
        </p:spPr>
        <p:txBody>
          <a:bodyPr anchor="t">
            <a:noAutofit/>
          </a:bodyPr>
          <a:lstStyle>
            <a:lvl1pPr algn="l">
              <a:defRPr sz="7200">
                <a:solidFill>
                  <a:schemeClr val="bg1"/>
                </a:solidFill>
                <a:latin typeface="+mj-lt"/>
              </a:defRPr>
            </a:lvl1pPr>
          </a:lstStyle>
          <a:p>
            <a:r>
              <a:rPr lang="en-US"/>
              <a:t>click to edit text</a:t>
            </a:r>
            <a:endParaRPr lang="et-EE"/>
          </a:p>
        </p:txBody>
      </p:sp>
      <p:sp>
        <p:nvSpPr>
          <p:cNvPr id="6" name="Text Placeholder 5">
            <a:extLst>
              <a:ext uri="{FF2B5EF4-FFF2-40B4-BE49-F238E27FC236}">
                <a16:creationId xmlns:a16="http://schemas.microsoft.com/office/drawing/2014/main" id="{387E7FB7-D65E-8E47-D3DB-7E23B56500B0}"/>
              </a:ext>
            </a:extLst>
          </p:cNvPr>
          <p:cNvSpPr>
            <a:spLocks noGrp="1"/>
          </p:cNvSpPr>
          <p:nvPr>
            <p:ph type="body" sz="quarter" idx="10" hasCustomPrompt="1"/>
          </p:nvPr>
        </p:nvSpPr>
        <p:spPr>
          <a:xfrm>
            <a:off x="550863" y="555626"/>
            <a:ext cx="7476514" cy="376359"/>
          </a:xfrm>
        </p:spPr>
        <p:txBody>
          <a:bodyPr>
            <a:noAutofit/>
          </a:bodyPr>
          <a:lstStyle>
            <a:lvl1pPr>
              <a:defRPr sz="16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edit small title</a:t>
            </a:r>
            <a:endParaRPr lang="et-EE"/>
          </a:p>
        </p:txBody>
      </p:sp>
      <p:sp>
        <p:nvSpPr>
          <p:cNvPr id="11" name="Text Placeholder 10">
            <a:extLst>
              <a:ext uri="{FF2B5EF4-FFF2-40B4-BE49-F238E27FC236}">
                <a16:creationId xmlns:a16="http://schemas.microsoft.com/office/drawing/2014/main" id="{9861E3D3-245E-2E0A-87D2-92829DA58E5F}"/>
              </a:ext>
            </a:extLst>
          </p:cNvPr>
          <p:cNvSpPr>
            <a:spLocks noGrp="1"/>
          </p:cNvSpPr>
          <p:nvPr>
            <p:ph type="body" sz="quarter" idx="11" hasCustomPrompt="1"/>
          </p:nvPr>
        </p:nvSpPr>
        <p:spPr>
          <a:xfrm>
            <a:off x="550863" y="4868863"/>
            <a:ext cx="3698875" cy="1427164"/>
          </a:xfrm>
        </p:spPr>
        <p:txBody>
          <a:bodyPr anchor="b">
            <a:normAutofit/>
          </a:bodyPr>
          <a:lstStyle>
            <a:lvl1pPr>
              <a:defRPr sz="1600" b="1">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add text</a:t>
            </a:r>
            <a:endParaRPr lang="et-EE"/>
          </a:p>
        </p:txBody>
      </p:sp>
    </p:spTree>
    <p:extLst>
      <p:ext uri="{BB962C8B-B14F-4D97-AF65-F5344CB8AC3E}">
        <p14:creationId xmlns:p14="http://schemas.microsoft.com/office/powerpoint/2010/main" val="417187134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250"/>
                                        <p:tgtEl>
                                          <p:spTgt spid="2"/>
                                        </p:tgtEl>
                                      </p:cBhvr>
                                    </p:animEffect>
                                  </p:childTnLst>
                                </p:cTn>
                              </p:par>
                            </p:childTnLst>
                          </p:cTn>
                        </p:par>
                        <p:par>
                          <p:cTn id="12" fill="hold">
                            <p:stCondLst>
                              <p:cond delay="750"/>
                            </p:stCondLst>
                            <p:childTnLst>
                              <p:par>
                                <p:cTn id="13" presetID="10" presetClass="entr" presetSubtype="0" fill="hold" grpId="0" nodeType="afterEffect">
                                  <p:stCondLst>
                                    <p:cond delay="0"/>
                                  </p:stCondLst>
                                  <p:childTnLst>
                                    <p:set>
                                      <p:cBhvr>
                                        <p:cTn id="14" dur="1" fill="hold">
                                          <p:stCondLst>
                                            <p:cond delay="0"/>
                                          </p:stCondLst>
                                        </p:cTn>
                                        <p:tgtEl>
                                          <p:spTgt spid="11">
                                            <p:txEl>
                                              <p:pRg st="0" end="0"/>
                                            </p:txEl>
                                          </p:spTgt>
                                        </p:tgtEl>
                                        <p:attrNameLst>
                                          <p:attrName>style.visibility</p:attrName>
                                        </p:attrNameLst>
                                      </p:cBhvr>
                                      <p:to>
                                        <p:strVal val="visible"/>
                                      </p:to>
                                    </p:set>
                                    <p:animEffect transition="in" filter="fade">
                                      <p:cBhvr>
                                        <p:cTn id="15" dur="25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 grpId="0"/>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250"/>
                        <p:tgtEl>
                          <p:spTgt spid="11"/>
                        </p:tgtEl>
                      </p:cBhvr>
                    </p:animEffect>
                  </p:childTnLst>
                </p:cTn>
              </p:par>
            </p:tnLst>
          </p:tmpl>
        </p:tmplLst>
      </p:bldP>
    </p:bld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õnum, rahn 3">
    <p:bg>
      <p:bgPr>
        <a:solidFill>
          <a:schemeClr val="tx1"/>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7A5B9B65-801F-C615-0645-3B0793031259}"/>
              </a:ext>
            </a:extLst>
          </p:cNvPr>
          <p:cNvSpPr>
            <a:spLocks noGrp="1"/>
          </p:cNvSpPr>
          <p:nvPr>
            <p:ph type="pic" sz="quarter" idx="12" hasCustomPrompt="1"/>
          </p:nvPr>
        </p:nvSpPr>
        <p:spPr>
          <a:xfrm>
            <a:off x="3387373" y="555625"/>
            <a:ext cx="8253765" cy="5735154"/>
          </a:xfrm>
          <a:custGeom>
            <a:avLst/>
            <a:gdLst>
              <a:gd name="connsiteX0" fmla="*/ 2856998 w 8253765"/>
              <a:gd name="connsiteY0" fmla="*/ 0 h 5735154"/>
              <a:gd name="connsiteX1" fmla="*/ 5396358 w 8253765"/>
              <a:gd name="connsiteY1" fmla="*/ 0 h 5735154"/>
              <a:gd name="connsiteX2" fmla="*/ 5583255 w 8253765"/>
              <a:gd name="connsiteY2" fmla="*/ 9224 h 5735154"/>
              <a:gd name="connsiteX3" fmla="*/ 6125256 w 8253765"/>
              <a:gd name="connsiteY3" fmla="*/ 145533 h 5735154"/>
              <a:gd name="connsiteX4" fmla="*/ 6743202 w 8253765"/>
              <a:gd name="connsiteY4" fmla="*/ 560004 h 5735154"/>
              <a:gd name="connsiteX5" fmla="*/ 7695798 w 8253765"/>
              <a:gd name="connsiteY5" fmla="*/ 1514489 h 5735154"/>
              <a:gd name="connsiteX6" fmla="*/ 8253765 w 8253765"/>
              <a:gd name="connsiteY6" fmla="*/ 2866307 h 5735154"/>
              <a:gd name="connsiteX7" fmla="*/ 8253765 w 8253765"/>
              <a:gd name="connsiteY7" fmla="*/ 3823632 h 5735154"/>
              <a:gd name="connsiteX8" fmla="*/ 7695736 w 8253765"/>
              <a:gd name="connsiteY8" fmla="*/ 5175294 h 5735154"/>
              <a:gd name="connsiteX9" fmla="*/ 6348914 w 8253765"/>
              <a:gd name="connsiteY9" fmla="*/ 5735154 h 5735154"/>
              <a:gd name="connsiteX10" fmla="*/ 2857038 w 8253765"/>
              <a:gd name="connsiteY10" fmla="*/ 5735154 h 5735154"/>
              <a:gd name="connsiteX11" fmla="*/ 1510144 w 8253765"/>
              <a:gd name="connsiteY11" fmla="*/ 5175450 h 5735154"/>
              <a:gd name="connsiteX12" fmla="*/ 557874 w 8253765"/>
              <a:gd name="connsiteY12" fmla="*/ 4219379 h 5735154"/>
              <a:gd name="connsiteX13" fmla="*/ 0 w 8253765"/>
              <a:gd name="connsiteY13" fmla="*/ 2867576 h 5735154"/>
              <a:gd name="connsiteX14" fmla="*/ 557874 w 8253765"/>
              <a:gd name="connsiteY14" fmla="*/ 1515758 h 5735154"/>
              <a:gd name="connsiteX15" fmla="*/ 1510144 w 8253765"/>
              <a:gd name="connsiteY15" fmla="*/ 560004 h 5735154"/>
              <a:gd name="connsiteX16" fmla="*/ 2128069 w 8253765"/>
              <a:gd name="connsiteY16" fmla="*/ 145485 h 5735154"/>
              <a:gd name="connsiteX17" fmla="*/ 2670102 w 8253765"/>
              <a:gd name="connsiteY17" fmla="*/ 9201 h 5735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3765" h="5735154">
                <a:moveTo>
                  <a:pt x="2856998" y="0"/>
                </a:moveTo>
                <a:lnTo>
                  <a:pt x="5396358" y="0"/>
                </a:lnTo>
                <a:lnTo>
                  <a:pt x="5583255" y="9224"/>
                </a:lnTo>
                <a:cubicBezTo>
                  <a:pt x="5769289" y="27634"/>
                  <a:pt x="5951950" y="73468"/>
                  <a:pt x="6125256" y="145533"/>
                </a:cubicBezTo>
                <a:cubicBezTo>
                  <a:pt x="6356361" y="241620"/>
                  <a:pt x="6566336" y="382458"/>
                  <a:pt x="6743202" y="560004"/>
                </a:cubicBezTo>
                <a:lnTo>
                  <a:pt x="7695798" y="1514489"/>
                </a:lnTo>
                <a:cubicBezTo>
                  <a:pt x="8052945" y="1873066"/>
                  <a:pt x="8253641" y="2359290"/>
                  <a:pt x="8253765" y="2866307"/>
                </a:cubicBezTo>
                <a:lnTo>
                  <a:pt x="8253765" y="3823632"/>
                </a:lnTo>
                <a:cubicBezTo>
                  <a:pt x="8253672" y="4330649"/>
                  <a:pt x="8052945" y="4816845"/>
                  <a:pt x="7695736" y="5175294"/>
                </a:cubicBezTo>
                <a:cubicBezTo>
                  <a:pt x="7338497" y="5533775"/>
                  <a:pt x="6854038" y="5735154"/>
                  <a:pt x="6348914" y="5735154"/>
                </a:cubicBezTo>
                <a:lnTo>
                  <a:pt x="2857038" y="5735154"/>
                </a:lnTo>
                <a:cubicBezTo>
                  <a:pt x="2351892" y="5735216"/>
                  <a:pt x="1867408" y="5533899"/>
                  <a:pt x="1510144" y="5175450"/>
                </a:cubicBezTo>
                <a:lnTo>
                  <a:pt x="557874" y="4219379"/>
                </a:lnTo>
                <a:cubicBezTo>
                  <a:pt x="200672" y="3860867"/>
                  <a:pt x="0" y="3374609"/>
                  <a:pt x="0" y="2867576"/>
                </a:cubicBezTo>
                <a:cubicBezTo>
                  <a:pt x="0" y="2360550"/>
                  <a:pt x="200672" y="1874291"/>
                  <a:pt x="557874" y="1515758"/>
                </a:cubicBezTo>
                <a:lnTo>
                  <a:pt x="1510144" y="560004"/>
                </a:lnTo>
                <a:cubicBezTo>
                  <a:pt x="1686986" y="382430"/>
                  <a:pt x="1896960" y="241574"/>
                  <a:pt x="2128069" y="145485"/>
                </a:cubicBezTo>
                <a:cubicBezTo>
                  <a:pt x="2301398" y="73418"/>
                  <a:pt x="2484067" y="27593"/>
                  <a:pt x="2670102" y="9201"/>
                </a:cubicBezTo>
                <a:close/>
              </a:path>
            </a:pathLst>
          </a:custGeom>
          <a:solidFill>
            <a:schemeClr val="tx1">
              <a:lumMod val="50000"/>
            </a:schemeClr>
          </a:solidFill>
        </p:spPr>
        <p:txBody>
          <a:bodyPr wrap="square">
            <a:noAutofit/>
          </a:bodyPr>
          <a:lstStyle/>
          <a:p>
            <a:r>
              <a:rPr lang="en-GB"/>
              <a:t> </a:t>
            </a:r>
            <a:endParaRPr lang="et-EE"/>
          </a:p>
        </p:txBody>
      </p:sp>
      <p:sp>
        <p:nvSpPr>
          <p:cNvPr id="2" name="Title 1">
            <a:extLst>
              <a:ext uri="{FF2B5EF4-FFF2-40B4-BE49-F238E27FC236}">
                <a16:creationId xmlns:a16="http://schemas.microsoft.com/office/drawing/2014/main" id="{01407907-BEC4-EF46-3529-39E1DD04C623}"/>
              </a:ext>
            </a:extLst>
          </p:cNvPr>
          <p:cNvSpPr>
            <a:spLocks noGrp="1"/>
          </p:cNvSpPr>
          <p:nvPr>
            <p:ph type="ctrTitle" hasCustomPrompt="1"/>
          </p:nvPr>
        </p:nvSpPr>
        <p:spPr>
          <a:xfrm>
            <a:off x="505823" y="1628775"/>
            <a:ext cx="6489566" cy="3240088"/>
          </a:xfrm>
        </p:spPr>
        <p:txBody>
          <a:bodyPr anchor="t">
            <a:noAutofit/>
          </a:bodyPr>
          <a:lstStyle>
            <a:lvl1pPr algn="l">
              <a:defRPr sz="7200">
                <a:solidFill>
                  <a:schemeClr val="bg1"/>
                </a:solidFill>
                <a:latin typeface="+mj-lt"/>
              </a:defRPr>
            </a:lvl1pPr>
          </a:lstStyle>
          <a:p>
            <a:r>
              <a:rPr lang="en-US"/>
              <a:t>click to edit text</a:t>
            </a:r>
            <a:endParaRPr lang="et-EE"/>
          </a:p>
        </p:txBody>
      </p:sp>
      <p:sp>
        <p:nvSpPr>
          <p:cNvPr id="6" name="Text Placeholder 5">
            <a:extLst>
              <a:ext uri="{FF2B5EF4-FFF2-40B4-BE49-F238E27FC236}">
                <a16:creationId xmlns:a16="http://schemas.microsoft.com/office/drawing/2014/main" id="{387E7FB7-D65E-8E47-D3DB-7E23B56500B0}"/>
              </a:ext>
            </a:extLst>
          </p:cNvPr>
          <p:cNvSpPr>
            <a:spLocks noGrp="1"/>
          </p:cNvSpPr>
          <p:nvPr>
            <p:ph type="body" sz="quarter" idx="10" hasCustomPrompt="1"/>
          </p:nvPr>
        </p:nvSpPr>
        <p:spPr>
          <a:xfrm>
            <a:off x="550863" y="555626"/>
            <a:ext cx="7476514" cy="376359"/>
          </a:xfrm>
        </p:spPr>
        <p:txBody>
          <a:bodyPr>
            <a:noAutofit/>
          </a:bodyPr>
          <a:lstStyle>
            <a:lvl1pPr>
              <a:defRPr sz="16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edit small title</a:t>
            </a:r>
            <a:endParaRPr lang="et-EE"/>
          </a:p>
        </p:txBody>
      </p:sp>
      <p:sp>
        <p:nvSpPr>
          <p:cNvPr id="11" name="Text Placeholder 10">
            <a:extLst>
              <a:ext uri="{FF2B5EF4-FFF2-40B4-BE49-F238E27FC236}">
                <a16:creationId xmlns:a16="http://schemas.microsoft.com/office/drawing/2014/main" id="{9861E3D3-245E-2E0A-87D2-92829DA58E5F}"/>
              </a:ext>
            </a:extLst>
          </p:cNvPr>
          <p:cNvSpPr>
            <a:spLocks noGrp="1"/>
          </p:cNvSpPr>
          <p:nvPr>
            <p:ph type="body" sz="quarter" idx="11" hasCustomPrompt="1"/>
          </p:nvPr>
        </p:nvSpPr>
        <p:spPr>
          <a:xfrm>
            <a:off x="550863" y="4868863"/>
            <a:ext cx="3698875" cy="1427164"/>
          </a:xfrm>
        </p:spPr>
        <p:txBody>
          <a:bodyPr anchor="b">
            <a:normAutofit/>
          </a:bodyPr>
          <a:lstStyle>
            <a:lvl1pPr>
              <a:defRPr sz="1600" b="1">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add text</a:t>
            </a:r>
            <a:endParaRPr lang="et-EE"/>
          </a:p>
        </p:txBody>
      </p:sp>
    </p:spTree>
    <p:extLst>
      <p:ext uri="{BB962C8B-B14F-4D97-AF65-F5344CB8AC3E}">
        <p14:creationId xmlns:p14="http://schemas.microsoft.com/office/powerpoint/2010/main" val="350256585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250"/>
                                        <p:tgtEl>
                                          <p:spTgt spid="2"/>
                                        </p:tgtEl>
                                      </p:cBhvr>
                                    </p:animEffect>
                                  </p:childTnLst>
                                </p:cTn>
                              </p:par>
                            </p:childTnLst>
                          </p:cTn>
                        </p:par>
                        <p:par>
                          <p:cTn id="12" fill="hold">
                            <p:stCondLst>
                              <p:cond delay="750"/>
                            </p:stCondLst>
                            <p:childTnLst>
                              <p:par>
                                <p:cTn id="13" presetID="10" presetClass="entr" presetSubtype="0" fill="hold" grpId="0" nodeType="afterEffect">
                                  <p:stCondLst>
                                    <p:cond delay="0"/>
                                  </p:stCondLst>
                                  <p:childTnLst>
                                    <p:set>
                                      <p:cBhvr>
                                        <p:cTn id="14" dur="1" fill="hold">
                                          <p:stCondLst>
                                            <p:cond delay="0"/>
                                          </p:stCondLst>
                                        </p:cTn>
                                        <p:tgtEl>
                                          <p:spTgt spid="11">
                                            <p:txEl>
                                              <p:pRg st="0" end="0"/>
                                            </p:txEl>
                                          </p:spTgt>
                                        </p:tgtEl>
                                        <p:attrNameLst>
                                          <p:attrName>style.visibility</p:attrName>
                                        </p:attrNameLst>
                                      </p:cBhvr>
                                      <p:to>
                                        <p:strVal val="visible"/>
                                      </p:to>
                                    </p:set>
                                    <p:animEffect transition="in" filter="fade">
                                      <p:cBhvr>
                                        <p:cTn id="15" dur="25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250"/>
                        <p:tgtEl>
                          <p:spTgt spid="11"/>
                        </p:tgtEl>
                      </p:cBhvr>
                    </p:animEffect>
                  </p:childTnLst>
                </p:cTn>
              </p:par>
            </p:tnLst>
          </p:tmpl>
        </p:tmplLst>
      </p:bldP>
    </p:bld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Sõnum, rahn 4">
    <p:bg>
      <p:bgPr>
        <a:solidFill>
          <a:schemeClr val="tx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DEE69870-4ABD-4714-79E1-B088C6B6580D}"/>
              </a:ext>
            </a:extLst>
          </p:cNvPr>
          <p:cNvSpPr>
            <a:spLocks noGrp="1"/>
          </p:cNvSpPr>
          <p:nvPr>
            <p:ph type="pic" sz="quarter" idx="12" hasCustomPrompt="1"/>
          </p:nvPr>
        </p:nvSpPr>
        <p:spPr>
          <a:xfrm>
            <a:off x="3385762" y="869887"/>
            <a:ext cx="8422038" cy="5118226"/>
          </a:xfrm>
          <a:custGeom>
            <a:avLst/>
            <a:gdLst>
              <a:gd name="connsiteX0" fmla="*/ 3007658 w 8422038"/>
              <a:gd name="connsiteY0" fmla="*/ 0 h 5118226"/>
              <a:gd name="connsiteX1" fmla="*/ 6016913 w 8422038"/>
              <a:gd name="connsiteY1" fmla="*/ 0 h 5118226"/>
              <a:gd name="connsiteX2" fmla="*/ 7292947 w 8422038"/>
              <a:gd name="connsiteY2" fmla="*/ 529043 h 5118226"/>
              <a:gd name="connsiteX3" fmla="*/ 7894553 w 8422038"/>
              <a:gd name="connsiteY3" fmla="*/ 1131200 h 5118226"/>
              <a:gd name="connsiteX4" fmla="*/ 8374007 w 8422038"/>
              <a:gd name="connsiteY4" fmla="*/ 1993576 h 5118226"/>
              <a:gd name="connsiteX5" fmla="*/ 8329206 w 8422038"/>
              <a:gd name="connsiteY5" fmla="*/ 2979461 h 5118226"/>
              <a:gd name="connsiteX6" fmla="*/ 8028546 w 8422038"/>
              <a:gd name="connsiteY6" fmla="*/ 3882845 h 5118226"/>
              <a:gd name="connsiteX7" fmla="*/ 7371120 w 8422038"/>
              <a:gd name="connsiteY7" fmla="*/ 4777481 h 5118226"/>
              <a:gd name="connsiteX8" fmla="*/ 6315040 w 8422038"/>
              <a:gd name="connsiteY8" fmla="*/ 5118226 h 5118226"/>
              <a:gd name="connsiteX9" fmla="*/ 2105360 w 8422038"/>
              <a:gd name="connsiteY9" fmla="*/ 5118226 h 5118226"/>
              <a:gd name="connsiteX10" fmla="*/ 1156538 w 8422038"/>
              <a:gd name="connsiteY10" fmla="*/ 4848246 h 5118226"/>
              <a:gd name="connsiteX11" fmla="*/ 491156 w 8422038"/>
              <a:gd name="connsiteY11" fmla="*/ 4119422 h 5118226"/>
              <a:gd name="connsiteX12" fmla="*/ 190482 w 8422038"/>
              <a:gd name="connsiteY12" fmla="*/ 3517816 h 5118226"/>
              <a:gd name="connsiteX13" fmla="*/ 48288 w 8422038"/>
              <a:gd name="connsiteY13" fmla="*/ 2294904 h 5118226"/>
              <a:gd name="connsiteX14" fmla="*/ 721875 w 8422038"/>
              <a:gd name="connsiteY14" fmla="*/ 1264734 h 5118226"/>
              <a:gd name="connsiteX15" fmla="*/ 1924843 w 8422038"/>
              <a:gd name="connsiteY15" fmla="*/ 361353 h 5118226"/>
              <a:gd name="connsiteX16" fmla="*/ 3007658 w 8422038"/>
              <a:gd name="connsiteY16" fmla="*/ 0 h 5118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422038" h="5118226">
                <a:moveTo>
                  <a:pt x="3007658" y="0"/>
                </a:moveTo>
                <a:lnTo>
                  <a:pt x="6016913" y="0"/>
                </a:lnTo>
                <a:cubicBezTo>
                  <a:pt x="6495513" y="72"/>
                  <a:pt x="6954482" y="190365"/>
                  <a:pt x="7292947" y="529043"/>
                </a:cubicBezTo>
                <a:lnTo>
                  <a:pt x="7894553" y="1131200"/>
                </a:lnTo>
                <a:cubicBezTo>
                  <a:pt x="8131257" y="1368556"/>
                  <a:pt x="8297259" y="1667155"/>
                  <a:pt x="8374007" y="1993576"/>
                </a:cubicBezTo>
                <a:cubicBezTo>
                  <a:pt x="8450787" y="2320000"/>
                  <a:pt x="8435273" y="2661365"/>
                  <a:pt x="8329206" y="2979461"/>
                </a:cubicBezTo>
                <a:lnTo>
                  <a:pt x="8028546" y="3882845"/>
                </a:lnTo>
                <a:cubicBezTo>
                  <a:pt x="7908674" y="4242745"/>
                  <a:pt x="7678651" y="4555754"/>
                  <a:pt x="7371120" y="4777481"/>
                </a:cubicBezTo>
                <a:cubicBezTo>
                  <a:pt x="7063557" y="4999209"/>
                  <a:pt x="6694064" y="5118415"/>
                  <a:pt x="6315040" y="5118226"/>
                </a:cubicBezTo>
                <a:lnTo>
                  <a:pt x="2105360" y="5118226"/>
                </a:lnTo>
                <a:cubicBezTo>
                  <a:pt x="1770179" y="5118130"/>
                  <a:pt x="1441640" y="5024665"/>
                  <a:pt x="1156538" y="4848246"/>
                </a:cubicBezTo>
                <a:cubicBezTo>
                  <a:pt x="871439" y="4671857"/>
                  <a:pt x="641043" y="4419481"/>
                  <a:pt x="491156" y="4119422"/>
                </a:cubicBezTo>
                <a:lnTo>
                  <a:pt x="190482" y="3517816"/>
                </a:lnTo>
                <a:cubicBezTo>
                  <a:pt x="1502" y="3139414"/>
                  <a:pt x="-48818" y="2706635"/>
                  <a:pt x="48288" y="2294904"/>
                </a:cubicBezTo>
                <a:cubicBezTo>
                  <a:pt x="145395" y="1883174"/>
                  <a:pt x="383772" y="1518605"/>
                  <a:pt x="721875" y="1264734"/>
                </a:cubicBezTo>
                <a:lnTo>
                  <a:pt x="1924843" y="361353"/>
                </a:lnTo>
                <a:cubicBezTo>
                  <a:pt x="2237232" y="126852"/>
                  <a:pt x="2617173" y="61"/>
                  <a:pt x="3007658" y="0"/>
                </a:cubicBezTo>
                <a:close/>
              </a:path>
            </a:pathLst>
          </a:custGeom>
          <a:solidFill>
            <a:schemeClr val="tx1">
              <a:lumMod val="50000"/>
            </a:schemeClr>
          </a:solidFill>
        </p:spPr>
        <p:txBody>
          <a:bodyPr wrap="square">
            <a:noAutofit/>
          </a:bodyPr>
          <a:lstStyle/>
          <a:p>
            <a:r>
              <a:rPr lang="en-GB"/>
              <a:t> </a:t>
            </a:r>
            <a:endParaRPr lang="et-EE"/>
          </a:p>
        </p:txBody>
      </p:sp>
      <p:sp>
        <p:nvSpPr>
          <p:cNvPr id="2" name="Title 1">
            <a:extLst>
              <a:ext uri="{FF2B5EF4-FFF2-40B4-BE49-F238E27FC236}">
                <a16:creationId xmlns:a16="http://schemas.microsoft.com/office/drawing/2014/main" id="{01407907-BEC4-EF46-3529-39E1DD04C623}"/>
              </a:ext>
            </a:extLst>
          </p:cNvPr>
          <p:cNvSpPr>
            <a:spLocks noGrp="1"/>
          </p:cNvSpPr>
          <p:nvPr>
            <p:ph type="ctrTitle" hasCustomPrompt="1"/>
          </p:nvPr>
        </p:nvSpPr>
        <p:spPr>
          <a:xfrm>
            <a:off x="505823" y="1628774"/>
            <a:ext cx="6489566" cy="3240089"/>
          </a:xfrm>
        </p:spPr>
        <p:txBody>
          <a:bodyPr anchor="t">
            <a:noAutofit/>
          </a:bodyPr>
          <a:lstStyle>
            <a:lvl1pPr algn="l">
              <a:defRPr sz="7200">
                <a:solidFill>
                  <a:schemeClr val="bg1"/>
                </a:solidFill>
                <a:latin typeface="+mj-lt"/>
              </a:defRPr>
            </a:lvl1pPr>
          </a:lstStyle>
          <a:p>
            <a:r>
              <a:rPr lang="en-US"/>
              <a:t>click to edit text</a:t>
            </a:r>
            <a:endParaRPr lang="et-EE"/>
          </a:p>
        </p:txBody>
      </p:sp>
      <p:sp>
        <p:nvSpPr>
          <p:cNvPr id="6" name="Text Placeholder 5">
            <a:extLst>
              <a:ext uri="{FF2B5EF4-FFF2-40B4-BE49-F238E27FC236}">
                <a16:creationId xmlns:a16="http://schemas.microsoft.com/office/drawing/2014/main" id="{387E7FB7-D65E-8E47-D3DB-7E23B56500B0}"/>
              </a:ext>
            </a:extLst>
          </p:cNvPr>
          <p:cNvSpPr>
            <a:spLocks noGrp="1"/>
          </p:cNvSpPr>
          <p:nvPr>
            <p:ph type="body" sz="quarter" idx="10" hasCustomPrompt="1"/>
          </p:nvPr>
        </p:nvSpPr>
        <p:spPr>
          <a:xfrm>
            <a:off x="550863" y="555626"/>
            <a:ext cx="7476514" cy="376359"/>
          </a:xfrm>
        </p:spPr>
        <p:txBody>
          <a:bodyPr>
            <a:noAutofit/>
          </a:bodyPr>
          <a:lstStyle>
            <a:lvl1pPr>
              <a:defRPr sz="16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edit small title</a:t>
            </a:r>
            <a:endParaRPr lang="et-EE"/>
          </a:p>
        </p:txBody>
      </p:sp>
      <p:sp>
        <p:nvSpPr>
          <p:cNvPr id="11" name="Text Placeholder 10">
            <a:extLst>
              <a:ext uri="{FF2B5EF4-FFF2-40B4-BE49-F238E27FC236}">
                <a16:creationId xmlns:a16="http://schemas.microsoft.com/office/drawing/2014/main" id="{9861E3D3-245E-2E0A-87D2-92829DA58E5F}"/>
              </a:ext>
            </a:extLst>
          </p:cNvPr>
          <p:cNvSpPr>
            <a:spLocks noGrp="1"/>
          </p:cNvSpPr>
          <p:nvPr>
            <p:ph type="body" sz="quarter" idx="11" hasCustomPrompt="1"/>
          </p:nvPr>
        </p:nvSpPr>
        <p:spPr>
          <a:xfrm>
            <a:off x="550863" y="4868863"/>
            <a:ext cx="3698875" cy="1427164"/>
          </a:xfrm>
        </p:spPr>
        <p:txBody>
          <a:bodyPr anchor="b">
            <a:normAutofit/>
          </a:bodyPr>
          <a:lstStyle>
            <a:lvl1pPr>
              <a:defRPr sz="1600" b="1">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add text</a:t>
            </a:r>
            <a:endParaRPr lang="et-EE"/>
          </a:p>
        </p:txBody>
      </p:sp>
    </p:spTree>
    <p:extLst>
      <p:ext uri="{BB962C8B-B14F-4D97-AF65-F5344CB8AC3E}">
        <p14:creationId xmlns:p14="http://schemas.microsoft.com/office/powerpoint/2010/main" val="374624413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250"/>
                                        <p:tgtEl>
                                          <p:spTgt spid="2"/>
                                        </p:tgtEl>
                                      </p:cBhvr>
                                    </p:animEffect>
                                  </p:childTnLst>
                                </p:cTn>
                              </p:par>
                            </p:childTnLst>
                          </p:cTn>
                        </p:par>
                        <p:par>
                          <p:cTn id="12" fill="hold">
                            <p:stCondLst>
                              <p:cond delay="750"/>
                            </p:stCondLst>
                            <p:childTnLst>
                              <p:par>
                                <p:cTn id="13" presetID="10" presetClass="entr" presetSubtype="0" fill="hold" grpId="0" nodeType="afterEffect">
                                  <p:stCondLst>
                                    <p:cond delay="0"/>
                                  </p:stCondLst>
                                  <p:childTnLst>
                                    <p:set>
                                      <p:cBhvr>
                                        <p:cTn id="14" dur="1" fill="hold">
                                          <p:stCondLst>
                                            <p:cond delay="0"/>
                                          </p:stCondLst>
                                        </p:cTn>
                                        <p:tgtEl>
                                          <p:spTgt spid="11">
                                            <p:txEl>
                                              <p:pRg st="0" end="0"/>
                                            </p:txEl>
                                          </p:spTgt>
                                        </p:tgtEl>
                                        <p:attrNameLst>
                                          <p:attrName>style.visibility</p:attrName>
                                        </p:attrNameLst>
                                      </p:cBhvr>
                                      <p:to>
                                        <p:strVal val="visible"/>
                                      </p:to>
                                    </p:set>
                                    <p:animEffect transition="in" filter="fade">
                                      <p:cBhvr>
                                        <p:cTn id="15" dur="25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 grpId="0"/>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250"/>
                        <p:tgtEl>
                          <p:spTgt spid="11"/>
                        </p:tgtEl>
                      </p:cBhvr>
                    </p:animEffect>
                  </p:childTnLst>
                </p:cTn>
              </p:par>
            </p:tnLst>
          </p:tmpl>
        </p:tmplLst>
      </p:bldP>
    </p:bld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Principles">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07907-BEC4-EF46-3529-39E1DD04C623}"/>
              </a:ext>
            </a:extLst>
          </p:cNvPr>
          <p:cNvSpPr>
            <a:spLocks noGrp="1"/>
          </p:cNvSpPr>
          <p:nvPr>
            <p:ph type="ctrTitle" hasCustomPrompt="1"/>
          </p:nvPr>
        </p:nvSpPr>
        <p:spPr>
          <a:xfrm>
            <a:off x="477520" y="1666240"/>
            <a:ext cx="7466330" cy="4124959"/>
          </a:xfrm>
        </p:spPr>
        <p:txBody>
          <a:bodyPr anchor="t">
            <a:normAutofit/>
          </a:bodyPr>
          <a:lstStyle>
            <a:lvl1pPr algn="l">
              <a:defRPr sz="7200">
                <a:solidFill>
                  <a:schemeClr val="bg1"/>
                </a:solidFill>
              </a:defRPr>
            </a:lvl1pPr>
          </a:lstStyle>
          <a:p>
            <a:r>
              <a:rPr lang="en-US"/>
              <a:t>click to edit master title style</a:t>
            </a:r>
            <a:endParaRPr lang="et-EE"/>
          </a:p>
        </p:txBody>
      </p:sp>
      <p:sp>
        <p:nvSpPr>
          <p:cNvPr id="3" name="Subtitle 2">
            <a:extLst>
              <a:ext uri="{FF2B5EF4-FFF2-40B4-BE49-F238E27FC236}">
                <a16:creationId xmlns:a16="http://schemas.microsoft.com/office/drawing/2014/main" id="{257A6D22-0126-2501-BA46-9BCAE4D1370D}"/>
              </a:ext>
            </a:extLst>
          </p:cNvPr>
          <p:cNvSpPr>
            <a:spLocks noGrp="1"/>
          </p:cNvSpPr>
          <p:nvPr>
            <p:ph type="subTitle" idx="1"/>
          </p:nvPr>
        </p:nvSpPr>
        <p:spPr>
          <a:xfrm>
            <a:off x="550863" y="4868862"/>
            <a:ext cx="7392987" cy="1491655"/>
          </a:xfrm>
        </p:spPr>
        <p:txBody>
          <a:bodyPr anchor="b"/>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t-EE"/>
          </a:p>
        </p:txBody>
      </p:sp>
      <p:sp>
        <p:nvSpPr>
          <p:cNvPr id="5" name="Text Placeholder 4">
            <a:extLst>
              <a:ext uri="{FF2B5EF4-FFF2-40B4-BE49-F238E27FC236}">
                <a16:creationId xmlns:a16="http://schemas.microsoft.com/office/drawing/2014/main" id="{07C4F7EB-2C0F-2D5B-9BF3-E4891CBDA434}"/>
              </a:ext>
            </a:extLst>
          </p:cNvPr>
          <p:cNvSpPr>
            <a:spLocks noGrp="1"/>
          </p:cNvSpPr>
          <p:nvPr>
            <p:ph type="body" sz="quarter" idx="10" hasCustomPrompt="1"/>
          </p:nvPr>
        </p:nvSpPr>
        <p:spPr>
          <a:xfrm>
            <a:off x="550863" y="555625"/>
            <a:ext cx="3698875" cy="955675"/>
          </a:xfrm>
        </p:spPr>
        <p:txBody>
          <a:bodyPr/>
          <a:lstStyle>
            <a:lvl1pPr>
              <a:defRPr>
                <a:solidFill>
                  <a:schemeClr val="bg1"/>
                </a:solidFill>
              </a:defRPr>
            </a:lvl1pPr>
          </a:lstStyle>
          <a:p>
            <a:pPr marL="0" marR="0" lvl="0" indent="0" algn="l" defTabSz="914400" rtl="0" eaLnBrk="1" fontAlgn="auto" latinLnBrk="0" hangingPunct="1">
              <a:lnSpc>
                <a:spcPct val="100000"/>
              </a:lnSpc>
              <a:spcBef>
                <a:spcPts val="800"/>
              </a:spcBef>
              <a:spcAft>
                <a:spcPts val="0"/>
              </a:spcAft>
              <a:buClrTx/>
              <a:buSzTx/>
              <a:buFont typeface="Arial" panose="020B0604020202020204" pitchFamily="34" charset="0"/>
              <a:buNone/>
              <a:tabLst/>
              <a:defRPr/>
            </a:pPr>
            <a:r>
              <a:rPr lang="en-US"/>
              <a:t>Click to edit small title</a:t>
            </a:r>
            <a:endParaRPr lang="et-EE"/>
          </a:p>
        </p:txBody>
      </p:sp>
    </p:spTree>
    <p:extLst>
      <p:ext uri="{BB962C8B-B14F-4D97-AF65-F5344CB8AC3E}">
        <p14:creationId xmlns:p14="http://schemas.microsoft.com/office/powerpoint/2010/main" val="330756042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Principles toonitud taustaga">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2E4984-E7E9-AFA5-D4FF-C469ADCF7DA2}"/>
              </a:ext>
            </a:extLst>
          </p:cNvPr>
          <p:cNvSpPr/>
          <p:nvPr userDrawn="1"/>
        </p:nvSpPr>
        <p:spPr>
          <a:xfrm>
            <a:off x="0" y="0"/>
            <a:ext cx="12192000" cy="6858000"/>
          </a:xfrm>
          <a:prstGeom prst="rect">
            <a:avLst/>
          </a:prstGeom>
          <a:solidFill>
            <a:schemeClr val="tx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t-EE"/>
          </a:p>
        </p:txBody>
      </p:sp>
      <p:sp>
        <p:nvSpPr>
          <p:cNvPr id="2" name="Title 1">
            <a:extLst>
              <a:ext uri="{FF2B5EF4-FFF2-40B4-BE49-F238E27FC236}">
                <a16:creationId xmlns:a16="http://schemas.microsoft.com/office/drawing/2014/main" id="{01407907-BEC4-EF46-3529-39E1DD04C623}"/>
              </a:ext>
            </a:extLst>
          </p:cNvPr>
          <p:cNvSpPr>
            <a:spLocks noGrp="1"/>
          </p:cNvSpPr>
          <p:nvPr>
            <p:ph type="ctrTitle" hasCustomPrompt="1"/>
          </p:nvPr>
        </p:nvSpPr>
        <p:spPr>
          <a:xfrm>
            <a:off x="477520" y="1666240"/>
            <a:ext cx="7466330" cy="4124959"/>
          </a:xfrm>
        </p:spPr>
        <p:txBody>
          <a:bodyPr anchor="t">
            <a:normAutofit/>
          </a:bodyPr>
          <a:lstStyle>
            <a:lvl1pPr algn="l">
              <a:defRPr sz="7200">
                <a:solidFill>
                  <a:schemeClr val="bg1"/>
                </a:solidFill>
              </a:defRPr>
            </a:lvl1pPr>
          </a:lstStyle>
          <a:p>
            <a:r>
              <a:rPr lang="en-US"/>
              <a:t>click to edit master title style</a:t>
            </a:r>
            <a:endParaRPr lang="et-EE"/>
          </a:p>
        </p:txBody>
      </p:sp>
      <p:sp>
        <p:nvSpPr>
          <p:cNvPr id="3" name="Subtitle 2">
            <a:extLst>
              <a:ext uri="{FF2B5EF4-FFF2-40B4-BE49-F238E27FC236}">
                <a16:creationId xmlns:a16="http://schemas.microsoft.com/office/drawing/2014/main" id="{257A6D22-0126-2501-BA46-9BCAE4D1370D}"/>
              </a:ext>
            </a:extLst>
          </p:cNvPr>
          <p:cNvSpPr>
            <a:spLocks noGrp="1"/>
          </p:cNvSpPr>
          <p:nvPr>
            <p:ph type="subTitle" idx="1"/>
          </p:nvPr>
        </p:nvSpPr>
        <p:spPr>
          <a:xfrm>
            <a:off x="550863" y="4868862"/>
            <a:ext cx="7392987" cy="1491655"/>
          </a:xfrm>
        </p:spPr>
        <p:txBody>
          <a:bodyPr anchor="b"/>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t-EE"/>
          </a:p>
        </p:txBody>
      </p:sp>
      <p:sp>
        <p:nvSpPr>
          <p:cNvPr id="5" name="Text Placeholder 4">
            <a:extLst>
              <a:ext uri="{FF2B5EF4-FFF2-40B4-BE49-F238E27FC236}">
                <a16:creationId xmlns:a16="http://schemas.microsoft.com/office/drawing/2014/main" id="{07C4F7EB-2C0F-2D5B-9BF3-E4891CBDA434}"/>
              </a:ext>
            </a:extLst>
          </p:cNvPr>
          <p:cNvSpPr>
            <a:spLocks noGrp="1"/>
          </p:cNvSpPr>
          <p:nvPr>
            <p:ph type="body" sz="quarter" idx="10" hasCustomPrompt="1"/>
          </p:nvPr>
        </p:nvSpPr>
        <p:spPr>
          <a:xfrm>
            <a:off x="550863" y="555625"/>
            <a:ext cx="3698875" cy="955675"/>
          </a:xfrm>
        </p:spPr>
        <p:txBody>
          <a:bodyPr/>
          <a:lstStyle>
            <a:lvl1pPr>
              <a:defRPr>
                <a:solidFill>
                  <a:schemeClr val="bg1"/>
                </a:solidFill>
              </a:defRPr>
            </a:lvl1pPr>
          </a:lstStyle>
          <a:p>
            <a:pPr marL="0" marR="0" lvl="0" indent="0" algn="l" defTabSz="914400" rtl="0" eaLnBrk="1" fontAlgn="auto" latinLnBrk="0" hangingPunct="1">
              <a:lnSpc>
                <a:spcPct val="100000"/>
              </a:lnSpc>
              <a:spcBef>
                <a:spcPts val="800"/>
              </a:spcBef>
              <a:spcAft>
                <a:spcPts val="0"/>
              </a:spcAft>
              <a:buClrTx/>
              <a:buSzTx/>
              <a:buFont typeface="Arial" panose="020B0604020202020204" pitchFamily="34" charset="0"/>
              <a:buNone/>
              <a:tabLst/>
              <a:defRPr/>
            </a:pPr>
            <a:r>
              <a:rPr lang="en-US"/>
              <a:t>Click to edit small title</a:t>
            </a:r>
            <a:endParaRPr lang="et-EE"/>
          </a:p>
        </p:txBody>
      </p:sp>
    </p:spTree>
    <p:extLst>
      <p:ext uri="{BB962C8B-B14F-4D97-AF65-F5344CB8AC3E}">
        <p14:creationId xmlns:p14="http://schemas.microsoft.com/office/powerpoint/2010/main" val="66114299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Sisuslaid väikese pealkirjaga">
    <p:bg>
      <p:bgPr>
        <a:solidFill>
          <a:schemeClr val="tx1"/>
        </a:solidFill>
        <a:effectLst/>
      </p:bgPr>
    </p:bg>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645028A-9931-9BC2-F763-451109D65E92}"/>
              </a:ext>
            </a:extLst>
          </p:cNvPr>
          <p:cNvSpPr>
            <a:spLocks noGrp="1"/>
          </p:cNvSpPr>
          <p:nvPr>
            <p:ph sz="quarter" idx="11"/>
          </p:nvPr>
        </p:nvSpPr>
        <p:spPr>
          <a:xfrm>
            <a:off x="550863" y="1147396"/>
            <a:ext cx="11090275" cy="515497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2" name="Title 1">
            <a:extLst>
              <a:ext uri="{FF2B5EF4-FFF2-40B4-BE49-F238E27FC236}">
                <a16:creationId xmlns:a16="http://schemas.microsoft.com/office/drawing/2014/main" id="{B99AD913-418B-5155-65FE-DB94B09AC70E}"/>
              </a:ext>
            </a:extLst>
          </p:cNvPr>
          <p:cNvSpPr>
            <a:spLocks noGrp="1"/>
          </p:cNvSpPr>
          <p:nvPr>
            <p:ph type="title"/>
          </p:nvPr>
        </p:nvSpPr>
        <p:spPr>
          <a:xfrm>
            <a:off x="550863" y="555625"/>
            <a:ext cx="7476514" cy="376360"/>
          </a:xfrm>
        </p:spPr>
        <p:txBody>
          <a:bodyPr>
            <a:normAutofit/>
          </a:bodyPr>
          <a:lstStyle>
            <a:lvl1pPr>
              <a:defRPr sz="1600" b="1">
                <a:solidFill>
                  <a:schemeClr val="bg1"/>
                </a:solidFill>
                <a:latin typeface="+mn-lt"/>
              </a:defRPr>
            </a:lvl1pPr>
          </a:lstStyle>
          <a:p>
            <a:r>
              <a:rPr lang="en-US"/>
              <a:t>Click to edit Master title style</a:t>
            </a:r>
            <a:endParaRPr lang="et-EE"/>
          </a:p>
        </p:txBody>
      </p:sp>
    </p:spTree>
    <p:extLst>
      <p:ext uri="{BB962C8B-B14F-4D97-AF65-F5344CB8AC3E}">
        <p14:creationId xmlns:p14="http://schemas.microsoft.com/office/powerpoint/2010/main" val="28533123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Sisuslaid vert 1:2">
    <p:bg>
      <p:bgPr>
        <a:solidFill>
          <a:srgbClr val="572826"/>
        </a:solid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387E7FB7-D65E-8E47-D3DB-7E23B56500B0}"/>
              </a:ext>
            </a:extLst>
          </p:cNvPr>
          <p:cNvSpPr>
            <a:spLocks noGrp="1"/>
          </p:cNvSpPr>
          <p:nvPr>
            <p:ph type="body" sz="quarter" idx="10" hasCustomPrompt="1"/>
          </p:nvPr>
        </p:nvSpPr>
        <p:spPr>
          <a:xfrm>
            <a:off x="550863" y="555626"/>
            <a:ext cx="3285157" cy="5740399"/>
          </a:xfrm>
        </p:spPr>
        <p:txBody>
          <a:bodyPr>
            <a:noAutofit/>
          </a:bodyPr>
          <a:lstStyle>
            <a:lvl1pPr>
              <a:lnSpc>
                <a:spcPct val="90000"/>
              </a:lnSpc>
              <a:spcBef>
                <a:spcPts val="1600"/>
              </a:spcBef>
              <a:defRPr sz="3200" b="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edit small title</a:t>
            </a:r>
            <a:endParaRPr lang="et-EE"/>
          </a:p>
        </p:txBody>
      </p:sp>
      <p:sp>
        <p:nvSpPr>
          <p:cNvPr id="4" name="Content Placeholder 3">
            <a:extLst>
              <a:ext uri="{FF2B5EF4-FFF2-40B4-BE49-F238E27FC236}">
                <a16:creationId xmlns:a16="http://schemas.microsoft.com/office/drawing/2014/main" id="{D645028A-9931-9BC2-F763-451109D65E92}"/>
              </a:ext>
            </a:extLst>
          </p:cNvPr>
          <p:cNvSpPr>
            <a:spLocks noGrp="1"/>
          </p:cNvSpPr>
          <p:nvPr>
            <p:ph sz="quarter" idx="11"/>
          </p:nvPr>
        </p:nvSpPr>
        <p:spPr>
          <a:xfrm>
            <a:off x="4249738" y="555626"/>
            <a:ext cx="7391400" cy="574674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Tree>
    <p:extLst>
      <p:ext uri="{BB962C8B-B14F-4D97-AF65-F5344CB8AC3E}">
        <p14:creationId xmlns:p14="http://schemas.microsoft.com/office/powerpoint/2010/main" val="16444467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Sisuslaid hor 1:3">
    <p:bg>
      <p:bgPr>
        <a:solidFill>
          <a:srgbClr val="572826"/>
        </a:solid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387E7FB7-D65E-8E47-D3DB-7E23B56500B0}"/>
              </a:ext>
            </a:extLst>
          </p:cNvPr>
          <p:cNvSpPr>
            <a:spLocks noGrp="1"/>
          </p:cNvSpPr>
          <p:nvPr>
            <p:ph type="body" sz="quarter" idx="10" hasCustomPrompt="1"/>
          </p:nvPr>
        </p:nvSpPr>
        <p:spPr>
          <a:xfrm>
            <a:off x="550863" y="555626"/>
            <a:ext cx="11090275" cy="1073149"/>
          </a:xfrm>
        </p:spPr>
        <p:txBody>
          <a:bodyPr>
            <a:noAutofit/>
          </a:bodyPr>
          <a:lstStyle>
            <a:lvl1pPr>
              <a:lnSpc>
                <a:spcPct val="90000"/>
              </a:lnSpc>
              <a:spcBef>
                <a:spcPts val="1600"/>
              </a:spcBef>
              <a:defRPr sz="3200" b="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edit small title</a:t>
            </a:r>
            <a:endParaRPr lang="et-EE"/>
          </a:p>
        </p:txBody>
      </p:sp>
      <p:sp>
        <p:nvSpPr>
          <p:cNvPr id="4" name="Content Placeholder 3">
            <a:extLst>
              <a:ext uri="{FF2B5EF4-FFF2-40B4-BE49-F238E27FC236}">
                <a16:creationId xmlns:a16="http://schemas.microsoft.com/office/drawing/2014/main" id="{D645028A-9931-9BC2-F763-451109D65E92}"/>
              </a:ext>
            </a:extLst>
          </p:cNvPr>
          <p:cNvSpPr>
            <a:spLocks noGrp="1"/>
          </p:cNvSpPr>
          <p:nvPr>
            <p:ph sz="quarter" idx="11"/>
          </p:nvPr>
        </p:nvSpPr>
        <p:spPr>
          <a:xfrm>
            <a:off x="550863" y="1989138"/>
            <a:ext cx="11090275" cy="431323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Tree>
    <p:extLst>
      <p:ext uri="{BB962C8B-B14F-4D97-AF65-F5344CB8AC3E}">
        <p14:creationId xmlns:p14="http://schemas.microsoft.com/office/powerpoint/2010/main" val="7346286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Sõnum suure taustafotoga, puhas">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07907-BEC4-EF46-3529-39E1DD04C623}"/>
              </a:ext>
            </a:extLst>
          </p:cNvPr>
          <p:cNvSpPr>
            <a:spLocks noGrp="1"/>
          </p:cNvSpPr>
          <p:nvPr>
            <p:ph type="ctrTitle" hasCustomPrompt="1"/>
          </p:nvPr>
        </p:nvSpPr>
        <p:spPr>
          <a:xfrm>
            <a:off x="505819" y="1628775"/>
            <a:ext cx="6440022" cy="3240088"/>
          </a:xfrm>
        </p:spPr>
        <p:txBody>
          <a:bodyPr anchor="t">
            <a:noAutofit/>
          </a:bodyPr>
          <a:lstStyle>
            <a:lvl1pPr algn="l">
              <a:defRPr sz="7200">
                <a:solidFill>
                  <a:schemeClr val="bg1"/>
                </a:solidFill>
                <a:latin typeface="+mj-lt"/>
              </a:defRPr>
            </a:lvl1pPr>
          </a:lstStyle>
          <a:p>
            <a:r>
              <a:rPr lang="en-US"/>
              <a:t>click to edit text</a:t>
            </a:r>
            <a:endParaRPr lang="et-EE"/>
          </a:p>
        </p:txBody>
      </p:sp>
      <p:sp>
        <p:nvSpPr>
          <p:cNvPr id="6" name="Text Placeholder 5">
            <a:extLst>
              <a:ext uri="{FF2B5EF4-FFF2-40B4-BE49-F238E27FC236}">
                <a16:creationId xmlns:a16="http://schemas.microsoft.com/office/drawing/2014/main" id="{387E7FB7-D65E-8E47-D3DB-7E23B56500B0}"/>
              </a:ext>
            </a:extLst>
          </p:cNvPr>
          <p:cNvSpPr>
            <a:spLocks noGrp="1"/>
          </p:cNvSpPr>
          <p:nvPr>
            <p:ph type="body" sz="quarter" idx="10" hasCustomPrompt="1"/>
          </p:nvPr>
        </p:nvSpPr>
        <p:spPr>
          <a:xfrm>
            <a:off x="550863" y="555626"/>
            <a:ext cx="7476514" cy="376359"/>
          </a:xfrm>
        </p:spPr>
        <p:txBody>
          <a:bodyPr>
            <a:noAutofit/>
          </a:bodyPr>
          <a:lstStyle>
            <a:lvl1pPr>
              <a:defRPr sz="1600" b="1">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edit small title</a:t>
            </a:r>
            <a:endParaRPr lang="et-EE"/>
          </a:p>
        </p:txBody>
      </p:sp>
      <p:sp>
        <p:nvSpPr>
          <p:cNvPr id="11" name="Text Placeholder 10">
            <a:extLst>
              <a:ext uri="{FF2B5EF4-FFF2-40B4-BE49-F238E27FC236}">
                <a16:creationId xmlns:a16="http://schemas.microsoft.com/office/drawing/2014/main" id="{9861E3D3-245E-2E0A-87D2-92829DA58E5F}"/>
              </a:ext>
            </a:extLst>
          </p:cNvPr>
          <p:cNvSpPr>
            <a:spLocks noGrp="1"/>
          </p:cNvSpPr>
          <p:nvPr>
            <p:ph type="body" sz="quarter" idx="11" hasCustomPrompt="1"/>
          </p:nvPr>
        </p:nvSpPr>
        <p:spPr>
          <a:xfrm>
            <a:off x="550863" y="4868862"/>
            <a:ext cx="3698875" cy="1429859"/>
          </a:xfrm>
        </p:spPr>
        <p:txBody>
          <a:bodyPr anchor="b">
            <a:normAutofit/>
          </a:bodyPr>
          <a:lstStyle>
            <a:lvl1pPr>
              <a:defRPr sz="1600" b="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add text</a:t>
            </a:r>
            <a:endParaRPr lang="et-EE"/>
          </a:p>
        </p:txBody>
      </p:sp>
    </p:spTree>
    <p:extLst>
      <p:ext uri="{BB962C8B-B14F-4D97-AF65-F5344CB8AC3E}">
        <p14:creationId xmlns:p14="http://schemas.microsoft.com/office/powerpoint/2010/main" val="391582989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animEffect transition="in" filter="fade">
                                      <p:cBhvr>
                                        <p:cTn id="11" dur="25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250"/>
                        <p:tgtEl>
                          <p:spTgt spid="11"/>
                        </p:tgtEl>
                      </p:cBhvr>
                    </p:animEffect>
                  </p:childTnLst>
                </p:cTn>
              </p:par>
            </p:tnLst>
          </p:tmpl>
        </p:tmplLst>
      </p:bldP>
    </p:bld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Sõnum suure taustafotoga, toonitu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861E1AC-F1C7-4160-CD9F-97FE580734C1}"/>
              </a:ext>
            </a:extLst>
          </p:cNvPr>
          <p:cNvSpPr/>
          <p:nvPr userDrawn="1"/>
        </p:nvSpPr>
        <p:spPr>
          <a:xfrm>
            <a:off x="0" y="0"/>
            <a:ext cx="12192000" cy="6858000"/>
          </a:xfrm>
          <a:prstGeom prst="rect">
            <a:avLst/>
          </a:prstGeom>
          <a:solidFill>
            <a:schemeClr val="tx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t-EE"/>
          </a:p>
        </p:txBody>
      </p:sp>
      <p:sp>
        <p:nvSpPr>
          <p:cNvPr id="2" name="Title 1">
            <a:extLst>
              <a:ext uri="{FF2B5EF4-FFF2-40B4-BE49-F238E27FC236}">
                <a16:creationId xmlns:a16="http://schemas.microsoft.com/office/drawing/2014/main" id="{01407907-BEC4-EF46-3529-39E1DD04C623}"/>
              </a:ext>
            </a:extLst>
          </p:cNvPr>
          <p:cNvSpPr>
            <a:spLocks noGrp="1"/>
          </p:cNvSpPr>
          <p:nvPr>
            <p:ph type="ctrTitle" hasCustomPrompt="1"/>
          </p:nvPr>
        </p:nvSpPr>
        <p:spPr>
          <a:xfrm>
            <a:off x="505819" y="1628775"/>
            <a:ext cx="6440022" cy="3240088"/>
          </a:xfrm>
        </p:spPr>
        <p:txBody>
          <a:bodyPr anchor="t">
            <a:noAutofit/>
          </a:bodyPr>
          <a:lstStyle>
            <a:lvl1pPr algn="l">
              <a:defRPr sz="7200">
                <a:solidFill>
                  <a:schemeClr val="bg1"/>
                </a:solidFill>
                <a:latin typeface="+mj-lt"/>
              </a:defRPr>
            </a:lvl1pPr>
          </a:lstStyle>
          <a:p>
            <a:r>
              <a:rPr lang="en-US"/>
              <a:t>click to edit text</a:t>
            </a:r>
            <a:endParaRPr lang="et-EE"/>
          </a:p>
        </p:txBody>
      </p:sp>
      <p:sp>
        <p:nvSpPr>
          <p:cNvPr id="6" name="Text Placeholder 5">
            <a:extLst>
              <a:ext uri="{FF2B5EF4-FFF2-40B4-BE49-F238E27FC236}">
                <a16:creationId xmlns:a16="http://schemas.microsoft.com/office/drawing/2014/main" id="{387E7FB7-D65E-8E47-D3DB-7E23B56500B0}"/>
              </a:ext>
            </a:extLst>
          </p:cNvPr>
          <p:cNvSpPr>
            <a:spLocks noGrp="1"/>
          </p:cNvSpPr>
          <p:nvPr>
            <p:ph type="body" sz="quarter" idx="10" hasCustomPrompt="1"/>
          </p:nvPr>
        </p:nvSpPr>
        <p:spPr>
          <a:xfrm>
            <a:off x="550863" y="555626"/>
            <a:ext cx="7476514" cy="376359"/>
          </a:xfrm>
        </p:spPr>
        <p:txBody>
          <a:bodyPr>
            <a:noAutofit/>
          </a:bodyPr>
          <a:lstStyle>
            <a:lvl1pPr>
              <a:defRPr sz="1600" b="1">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edit small title</a:t>
            </a:r>
            <a:endParaRPr lang="et-EE"/>
          </a:p>
        </p:txBody>
      </p:sp>
      <p:sp>
        <p:nvSpPr>
          <p:cNvPr id="11" name="Text Placeholder 10">
            <a:extLst>
              <a:ext uri="{FF2B5EF4-FFF2-40B4-BE49-F238E27FC236}">
                <a16:creationId xmlns:a16="http://schemas.microsoft.com/office/drawing/2014/main" id="{9861E3D3-245E-2E0A-87D2-92829DA58E5F}"/>
              </a:ext>
            </a:extLst>
          </p:cNvPr>
          <p:cNvSpPr>
            <a:spLocks noGrp="1"/>
          </p:cNvSpPr>
          <p:nvPr>
            <p:ph type="body" sz="quarter" idx="11" hasCustomPrompt="1"/>
          </p:nvPr>
        </p:nvSpPr>
        <p:spPr>
          <a:xfrm>
            <a:off x="550863" y="4868862"/>
            <a:ext cx="3698875" cy="1429859"/>
          </a:xfrm>
        </p:spPr>
        <p:txBody>
          <a:bodyPr anchor="b">
            <a:normAutofit/>
          </a:bodyPr>
          <a:lstStyle>
            <a:lvl1pPr>
              <a:defRPr sz="1600" b="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add text</a:t>
            </a:r>
            <a:endParaRPr lang="et-EE"/>
          </a:p>
        </p:txBody>
      </p:sp>
    </p:spTree>
    <p:extLst>
      <p:ext uri="{BB962C8B-B14F-4D97-AF65-F5344CB8AC3E}">
        <p14:creationId xmlns:p14="http://schemas.microsoft.com/office/powerpoint/2010/main" val="9742179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animEffect transition="in" filter="fade">
                                      <p:cBhvr>
                                        <p:cTn id="11" dur="25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250"/>
                        <p:tgtEl>
                          <p:spTgt spid="11"/>
                        </p:tgtEl>
                      </p:cBhvr>
                    </p:animEffect>
                  </p:childTnLst>
                </p:cTn>
              </p:par>
            </p:tnLst>
          </p:tmpl>
        </p:tmplLst>
      </p:bldP>
    </p:bld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Sõnum, rahn 1 ALT">
    <p:bg>
      <p:bgPr>
        <a:solidFill>
          <a:schemeClr val="tx1"/>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F89F448-CD66-5C33-8790-52E7E5461871}"/>
              </a:ext>
            </a:extLst>
          </p:cNvPr>
          <p:cNvSpPr>
            <a:spLocks noGrp="1"/>
          </p:cNvSpPr>
          <p:nvPr>
            <p:ph type="pic" sz="quarter" idx="12"/>
          </p:nvPr>
        </p:nvSpPr>
        <p:spPr>
          <a:xfrm>
            <a:off x="3757814" y="931985"/>
            <a:ext cx="7883325" cy="5366736"/>
          </a:xfrm>
          <a:custGeom>
            <a:avLst/>
            <a:gdLst>
              <a:gd name="connsiteX0" fmla="*/ 3712485 w 8436169"/>
              <a:gd name="connsiteY0" fmla="*/ 0 h 5743096"/>
              <a:gd name="connsiteX1" fmla="*/ 5736024 w 8436169"/>
              <a:gd name="connsiteY1" fmla="*/ 0 h 5743096"/>
              <a:gd name="connsiteX2" fmla="*/ 6691372 w 8436169"/>
              <a:gd name="connsiteY2" fmla="*/ 239979 h 5743096"/>
              <a:gd name="connsiteX3" fmla="*/ 7420815 w 8436169"/>
              <a:gd name="connsiteY3" fmla="*/ 902534 h 5743096"/>
              <a:gd name="connsiteX4" fmla="*/ 8096216 w 8436169"/>
              <a:gd name="connsiteY4" fmla="*/ 1916615 h 5743096"/>
              <a:gd name="connsiteX5" fmla="*/ 8432298 w 8436169"/>
              <a:gd name="connsiteY5" fmla="*/ 2914940 h 5743096"/>
              <a:gd name="connsiteX6" fmla="*/ 8221839 w 8436169"/>
              <a:gd name="connsiteY6" fmla="*/ 3947144 h 5743096"/>
              <a:gd name="connsiteX7" fmla="*/ 7884138 w 8436169"/>
              <a:gd name="connsiteY7" fmla="*/ 4623211 h 5743096"/>
              <a:gd name="connsiteX8" fmla="*/ 7137728 w 8436169"/>
              <a:gd name="connsiteY8" fmla="*/ 5440662 h 5743096"/>
              <a:gd name="connsiteX9" fmla="*/ 6073375 w 8436169"/>
              <a:gd name="connsiteY9" fmla="*/ 5743096 h 5743096"/>
              <a:gd name="connsiteX10" fmla="*/ 2699054 w 8436169"/>
              <a:gd name="connsiteY10" fmla="*/ 5743096 h 5743096"/>
              <a:gd name="connsiteX11" fmla="*/ 1743778 w 8436169"/>
              <a:gd name="connsiteY11" fmla="*/ 5503458 h 5743096"/>
              <a:gd name="connsiteX12" fmla="*/ 1014592 w 8436169"/>
              <a:gd name="connsiteY12" fmla="*/ 4840902 h 5743096"/>
              <a:gd name="connsiteX13" fmla="*/ 339188 w 8436169"/>
              <a:gd name="connsiteY13" fmla="*/ 3826817 h 5743096"/>
              <a:gd name="connsiteX14" fmla="*/ 20659 w 8436169"/>
              <a:gd name="connsiteY14" fmla="*/ 2992340 h 5743096"/>
              <a:gd name="connsiteX15" fmla="*/ 91199 w 8436169"/>
              <a:gd name="connsiteY15" fmla="*/ 2101833 h 5743096"/>
              <a:gd name="connsiteX16" fmla="*/ 537121 w 8436169"/>
              <a:gd name="connsiteY16" fmla="*/ 1328037 h 5743096"/>
              <a:gd name="connsiteX17" fmla="*/ 1271924 w 8436169"/>
              <a:gd name="connsiteY17" fmla="*/ 821068 h 5743096"/>
              <a:gd name="connsiteX18" fmla="*/ 2960435 w 8436169"/>
              <a:gd name="connsiteY18" fmla="*/ 145014 h 5743096"/>
              <a:gd name="connsiteX19" fmla="*/ 3712485 w 8436169"/>
              <a:gd name="connsiteY19" fmla="*/ 0 h 5743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436169" h="5743096">
                <a:moveTo>
                  <a:pt x="3712485" y="0"/>
                </a:moveTo>
                <a:lnTo>
                  <a:pt x="5736024" y="0"/>
                </a:lnTo>
                <a:cubicBezTo>
                  <a:pt x="6069347" y="117"/>
                  <a:pt x="6397501" y="82546"/>
                  <a:pt x="6691372" y="239979"/>
                </a:cubicBezTo>
                <a:cubicBezTo>
                  <a:pt x="6985274" y="397413"/>
                  <a:pt x="7235822" y="624987"/>
                  <a:pt x="7420815" y="902534"/>
                </a:cubicBezTo>
                <a:lnTo>
                  <a:pt x="8096216" y="1916615"/>
                </a:lnTo>
                <a:cubicBezTo>
                  <a:pt x="8294276" y="2213879"/>
                  <a:pt x="8410225" y="2558312"/>
                  <a:pt x="8432298" y="2914940"/>
                </a:cubicBezTo>
                <a:cubicBezTo>
                  <a:pt x="8454373" y="3271584"/>
                  <a:pt x="8381745" y="3627679"/>
                  <a:pt x="8221839" y="3947144"/>
                </a:cubicBezTo>
                <a:lnTo>
                  <a:pt x="7884138" y="4623211"/>
                </a:lnTo>
                <a:cubicBezTo>
                  <a:pt x="7716018" y="4959801"/>
                  <a:pt x="7457541" y="5242857"/>
                  <a:pt x="7137728" y="5440662"/>
                </a:cubicBezTo>
                <a:cubicBezTo>
                  <a:pt x="6817883" y="5638468"/>
                  <a:pt x="6449324" y="5743191"/>
                  <a:pt x="6073375" y="5743096"/>
                </a:cubicBezTo>
                <a:lnTo>
                  <a:pt x="2699054" y="5743096"/>
                </a:lnTo>
                <a:cubicBezTo>
                  <a:pt x="2365774" y="5743160"/>
                  <a:pt x="2037636" y="5660859"/>
                  <a:pt x="1743778" y="5503458"/>
                </a:cubicBezTo>
                <a:cubicBezTo>
                  <a:pt x="1449924" y="5346057"/>
                  <a:pt x="1199446" y="5118471"/>
                  <a:pt x="1014592" y="4840902"/>
                </a:cubicBezTo>
                <a:lnTo>
                  <a:pt x="339188" y="3826817"/>
                </a:lnTo>
                <a:cubicBezTo>
                  <a:pt x="172372" y="3575794"/>
                  <a:pt x="63558" y="3290740"/>
                  <a:pt x="20659" y="2992340"/>
                </a:cubicBezTo>
                <a:cubicBezTo>
                  <a:pt x="-22239" y="2693948"/>
                  <a:pt x="1858" y="2389732"/>
                  <a:pt x="91199" y="2101833"/>
                </a:cubicBezTo>
                <a:cubicBezTo>
                  <a:pt x="180539" y="1813935"/>
                  <a:pt x="332873" y="1549591"/>
                  <a:pt x="537121" y="1328037"/>
                </a:cubicBezTo>
                <a:cubicBezTo>
                  <a:pt x="741368" y="1106486"/>
                  <a:pt x="992392" y="933294"/>
                  <a:pt x="1271924" y="821068"/>
                </a:cubicBezTo>
                <a:lnTo>
                  <a:pt x="2960435" y="145014"/>
                </a:lnTo>
                <a:cubicBezTo>
                  <a:pt x="3199623" y="49260"/>
                  <a:pt x="3454865" y="43"/>
                  <a:pt x="3712485" y="0"/>
                </a:cubicBezTo>
                <a:close/>
              </a:path>
            </a:pathLst>
          </a:custGeom>
          <a:solidFill>
            <a:schemeClr val="tx1">
              <a:lumMod val="50000"/>
            </a:schemeClr>
          </a:solidFill>
        </p:spPr>
        <p:txBody>
          <a:bodyPr wrap="square">
            <a:noAutofit/>
          </a:bodyPr>
          <a:lstStyle/>
          <a:p>
            <a:endParaRPr lang="et-EE"/>
          </a:p>
        </p:txBody>
      </p:sp>
      <p:sp>
        <p:nvSpPr>
          <p:cNvPr id="2" name="Title 1">
            <a:extLst>
              <a:ext uri="{FF2B5EF4-FFF2-40B4-BE49-F238E27FC236}">
                <a16:creationId xmlns:a16="http://schemas.microsoft.com/office/drawing/2014/main" id="{01407907-BEC4-EF46-3529-39E1DD04C623}"/>
              </a:ext>
            </a:extLst>
          </p:cNvPr>
          <p:cNvSpPr>
            <a:spLocks noGrp="1"/>
          </p:cNvSpPr>
          <p:nvPr>
            <p:ph type="ctrTitle" hasCustomPrompt="1"/>
          </p:nvPr>
        </p:nvSpPr>
        <p:spPr>
          <a:xfrm>
            <a:off x="550861" y="555624"/>
            <a:ext cx="5545139" cy="1073149"/>
          </a:xfrm>
        </p:spPr>
        <p:txBody>
          <a:bodyPr anchor="t">
            <a:noAutofit/>
          </a:bodyPr>
          <a:lstStyle>
            <a:lvl1pPr algn="l">
              <a:lnSpc>
                <a:spcPct val="110000"/>
              </a:lnSpc>
              <a:defRPr sz="1600" b="1">
                <a:solidFill>
                  <a:schemeClr val="bg1"/>
                </a:solidFill>
                <a:latin typeface="+mn-lt"/>
              </a:defRPr>
            </a:lvl1pPr>
          </a:lstStyle>
          <a:p>
            <a:r>
              <a:rPr lang="en-US"/>
              <a:t>Click to edit title</a:t>
            </a:r>
            <a:endParaRPr lang="et-EE"/>
          </a:p>
        </p:txBody>
      </p:sp>
      <p:sp>
        <p:nvSpPr>
          <p:cNvPr id="6" name="Text Placeholder 5">
            <a:extLst>
              <a:ext uri="{FF2B5EF4-FFF2-40B4-BE49-F238E27FC236}">
                <a16:creationId xmlns:a16="http://schemas.microsoft.com/office/drawing/2014/main" id="{387E7FB7-D65E-8E47-D3DB-7E23B56500B0}"/>
              </a:ext>
            </a:extLst>
          </p:cNvPr>
          <p:cNvSpPr>
            <a:spLocks noGrp="1"/>
          </p:cNvSpPr>
          <p:nvPr>
            <p:ph type="body" sz="quarter" idx="10" hasCustomPrompt="1"/>
          </p:nvPr>
        </p:nvSpPr>
        <p:spPr>
          <a:xfrm>
            <a:off x="502025" y="1628775"/>
            <a:ext cx="7440240" cy="3240088"/>
          </a:xfrm>
        </p:spPr>
        <p:txBody>
          <a:bodyPr>
            <a:noAutofit/>
          </a:bodyPr>
          <a:lstStyle>
            <a:lvl1pPr>
              <a:lnSpc>
                <a:spcPct val="90000"/>
              </a:lnSpc>
              <a:spcBef>
                <a:spcPts val="0"/>
              </a:spcBef>
              <a:defRPr sz="7200" b="0">
                <a:solidFill>
                  <a:schemeClr val="bg1"/>
                </a:solidFill>
                <a:latin typeface="+mj-lt"/>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add text</a:t>
            </a:r>
            <a:endParaRPr lang="et-EE"/>
          </a:p>
        </p:txBody>
      </p:sp>
      <p:sp>
        <p:nvSpPr>
          <p:cNvPr id="11" name="Text Placeholder 10">
            <a:extLst>
              <a:ext uri="{FF2B5EF4-FFF2-40B4-BE49-F238E27FC236}">
                <a16:creationId xmlns:a16="http://schemas.microsoft.com/office/drawing/2014/main" id="{9861E3D3-245E-2E0A-87D2-92829DA58E5F}"/>
              </a:ext>
            </a:extLst>
          </p:cNvPr>
          <p:cNvSpPr>
            <a:spLocks noGrp="1"/>
          </p:cNvSpPr>
          <p:nvPr>
            <p:ph type="body" sz="quarter" idx="11" hasCustomPrompt="1"/>
          </p:nvPr>
        </p:nvSpPr>
        <p:spPr>
          <a:xfrm>
            <a:off x="550863" y="4868862"/>
            <a:ext cx="3698875" cy="1429859"/>
          </a:xfrm>
        </p:spPr>
        <p:txBody>
          <a:bodyPr anchor="b">
            <a:normAutofit/>
          </a:bodyPr>
          <a:lstStyle>
            <a:lvl1pPr>
              <a:defRPr sz="2400" b="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add text</a:t>
            </a:r>
            <a:endParaRPr lang="et-EE"/>
          </a:p>
        </p:txBody>
      </p:sp>
    </p:spTree>
    <p:extLst>
      <p:ext uri="{BB962C8B-B14F-4D97-AF65-F5344CB8AC3E}">
        <p14:creationId xmlns:p14="http://schemas.microsoft.com/office/powerpoint/2010/main" val="216939642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animEffect transition="in" filter="fade">
                                      <p:cBhvr>
                                        <p:cTn id="11"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Sõnum, rahn 2 ALT">
    <p:bg>
      <p:bgPr>
        <a:solidFill>
          <a:schemeClr val="tx1"/>
        </a:solidFill>
        <a:effectLst/>
      </p:bgPr>
    </p:bg>
    <p:spTree>
      <p:nvGrpSpPr>
        <p:cNvPr id="1" name=""/>
        <p:cNvGrpSpPr/>
        <p:nvPr/>
      </p:nvGrpSpPr>
      <p:grpSpPr>
        <a:xfrm>
          <a:off x="0" y="0"/>
          <a:ext cx="0" cy="0"/>
          <a:chOff x="0" y="0"/>
          <a:chExt cx="0" cy="0"/>
        </a:xfrm>
      </p:grpSpPr>
      <p:sp>
        <p:nvSpPr>
          <p:cNvPr id="3" name="Picture Placeholder 14">
            <a:extLst>
              <a:ext uri="{FF2B5EF4-FFF2-40B4-BE49-F238E27FC236}">
                <a16:creationId xmlns:a16="http://schemas.microsoft.com/office/drawing/2014/main" id="{67E62C9B-9E96-6526-B3FC-2BC5E84F7817}"/>
              </a:ext>
            </a:extLst>
          </p:cNvPr>
          <p:cNvSpPr>
            <a:spLocks noGrp="1"/>
          </p:cNvSpPr>
          <p:nvPr>
            <p:ph type="pic" sz="quarter" idx="12" hasCustomPrompt="1"/>
          </p:nvPr>
        </p:nvSpPr>
        <p:spPr>
          <a:xfrm>
            <a:off x="3919538" y="556060"/>
            <a:ext cx="7721600" cy="5739966"/>
          </a:xfrm>
          <a:custGeom>
            <a:avLst/>
            <a:gdLst>
              <a:gd name="connsiteX0" fmla="*/ 3088785 w 7721600"/>
              <a:gd name="connsiteY0" fmla="*/ 1 h 5739966"/>
              <a:gd name="connsiteX1" fmla="*/ 5019011 w 7721600"/>
              <a:gd name="connsiteY1" fmla="*/ 1 h 5739966"/>
              <a:gd name="connsiteX2" fmla="*/ 5905254 w 7721600"/>
              <a:gd name="connsiteY2" fmla="*/ 174575 h 5739966"/>
              <a:gd name="connsiteX3" fmla="*/ 6656571 w 7721600"/>
              <a:gd name="connsiteY3" fmla="*/ 672108 h 5739966"/>
              <a:gd name="connsiteX4" fmla="*/ 7039922 w 7721600"/>
              <a:gd name="connsiteY4" fmla="*/ 1054864 h 5739966"/>
              <a:gd name="connsiteX5" fmla="*/ 7543742 w 7721600"/>
              <a:gd name="connsiteY5" fmla="*/ 1799520 h 5739966"/>
              <a:gd name="connsiteX6" fmla="*/ 7721600 w 7721600"/>
              <a:gd name="connsiteY6" fmla="*/ 2678598 h 5739966"/>
              <a:gd name="connsiteX7" fmla="*/ 7721600 w 7721600"/>
              <a:gd name="connsiteY7" fmla="*/ 3443399 h 5739966"/>
              <a:gd name="connsiteX8" fmla="*/ 7043173 w 7721600"/>
              <a:gd name="connsiteY8" fmla="*/ 5067054 h 5739966"/>
              <a:gd name="connsiteX9" fmla="*/ 5405178 w 7721600"/>
              <a:gd name="connsiteY9" fmla="*/ 5739966 h 5739966"/>
              <a:gd name="connsiteX10" fmla="*/ 2316410 w 7721600"/>
              <a:gd name="connsiteY10" fmla="*/ 5739966 h 5739966"/>
              <a:gd name="connsiteX11" fmla="*/ 678418 w 7721600"/>
              <a:gd name="connsiteY11" fmla="*/ 5067054 h 5739966"/>
              <a:gd name="connsiteX12" fmla="*/ 0 w 7721600"/>
              <a:gd name="connsiteY12" fmla="*/ 3443399 h 5739966"/>
              <a:gd name="connsiteX13" fmla="*/ 0 w 7721600"/>
              <a:gd name="connsiteY13" fmla="*/ 3061354 h 5739966"/>
              <a:gd name="connsiteX14" fmla="*/ 678839 w 7721600"/>
              <a:gd name="connsiteY14" fmla="*/ 1437624 h 5739966"/>
              <a:gd name="connsiteX15" fmla="*/ 1450503 w 7721600"/>
              <a:gd name="connsiteY15" fmla="*/ 672108 h 5739966"/>
              <a:gd name="connsiteX16" fmla="*/ 3088785 w 7721600"/>
              <a:gd name="connsiteY16" fmla="*/ 1 h 5739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721600" h="5739966">
                <a:moveTo>
                  <a:pt x="3088785" y="1"/>
                </a:moveTo>
                <a:lnTo>
                  <a:pt x="5019011" y="1"/>
                </a:lnTo>
                <a:cubicBezTo>
                  <a:pt x="5323115" y="-69"/>
                  <a:pt x="5624286" y="59252"/>
                  <a:pt x="5905254" y="174575"/>
                </a:cubicBezTo>
                <a:cubicBezTo>
                  <a:pt x="6186250" y="289897"/>
                  <a:pt x="6441557" y="458963"/>
                  <a:pt x="6656571" y="672108"/>
                </a:cubicBezTo>
                <a:lnTo>
                  <a:pt x="7039922" y="1054864"/>
                </a:lnTo>
                <a:cubicBezTo>
                  <a:pt x="7255576" y="1267879"/>
                  <a:pt x="7426786" y="1520915"/>
                  <a:pt x="7543742" y="1799520"/>
                </a:cubicBezTo>
                <a:cubicBezTo>
                  <a:pt x="7660699" y="2078124"/>
                  <a:pt x="7721136" y="2376837"/>
                  <a:pt x="7721600" y="2678598"/>
                </a:cubicBezTo>
                <a:lnTo>
                  <a:pt x="7721600" y="3443399"/>
                </a:lnTo>
                <a:cubicBezTo>
                  <a:pt x="7721600" y="4052361"/>
                  <a:pt x="7477586" y="4636387"/>
                  <a:pt x="7043173" y="5067054"/>
                </a:cubicBezTo>
                <a:cubicBezTo>
                  <a:pt x="6608790" y="5497722"/>
                  <a:pt x="6019597" y="5739762"/>
                  <a:pt x="5405178" y="5739966"/>
                </a:cubicBezTo>
                <a:lnTo>
                  <a:pt x="2316410" y="5739966"/>
                </a:lnTo>
                <a:cubicBezTo>
                  <a:pt x="1701995" y="5739762"/>
                  <a:pt x="1112807" y="5497722"/>
                  <a:pt x="678418" y="5067054"/>
                </a:cubicBezTo>
                <a:cubicBezTo>
                  <a:pt x="244026" y="4636387"/>
                  <a:pt x="0" y="4052361"/>
                  <a:pt x="0" y="3443399"/>
                </a:cubicBezTo>
                <a:lnTo>
                  <a:pt x="0" y="3061354"/>
                </a:lnTo>
                <a:cubicBezTo>
                  <a:pt x="168" y="2452323"/>
                  <a:pt x="244340" y="1868283"/>
                  <a:pt x="678839" y="1437624"/>
                </a:cubicBezTo>
                <a:lnTo>
                  <a:pt x="1450503" y="672108"/>
                </a:lnTo>
                <a:cubicBezTo>
                  <a:pt x="1885179" y="241792"/>
                  <a:pt x="2474410" y="58"/>
                  <a:pt x="3088785" y="1"/>
                </a:cubicBezTo>
                <a:close/>
              </a:path>
            </a:pathLst>
          </a:custGeom>
          <a:solidFill>
            <a:schemeClr val="tx1">
              <a:lumMod val="50000"/>
            </a:schemeClr>
          </a:solidFill>
        </p:spPr>
        <p:txBody>
          <a:bodyPr wrap="square" anchor="ctr">
            <a:noAutofit/>
          </a:bodyPr>
          <a:lstStyle>
            <a:lvl1pPr algn="ctr">
              <a:defRPr>
                <a:solidFill>
                  <a:schemeClr val="tx1"/>
                </a:solidFill>
              </a:defRPr>
            </a:lvl1pPr>
          </a:lstStyle>
          <a:p>
            <a:r>
              <a:rPr lang="en-GB"/>
              <a:t> </a:t>
            </a:r>
            <a:endParaRPr lang="et-EE"/>
          </a:p>
        </p:txBody>
      </p:sp>
      <p:sp>
        <p:nvSpPr>
          <p:cNvPr id="2" name="Title 1">
            <a:extLst>
              <a:ext uri="{FF2B5EF4-FFF2-40B4-BE49-F238E27FC236}">
                <a16:creationId xmlns:a16="http://schemas.microsoft.com/office/drawing/2014/main" id="{01407907-BEC4-EF46-3529-39E1DD04C623}"/>
              </a:ext>
            </a:extLst>
          </p:cNvPr>
          <p:cNvSpPr>
            <a:spLocks noGrp="1"/>
          </p:cNvSpPr>
          <p:nvPr>
            <p:ph type="ctrTitle" hasCustomPrompt="1"/>
          </p:nvPr>
        </p:nvSpPr>
        <p:spPr>
          <a:xfrm>
            <a:off x="550861" y="555624"/>
            <a:ext cx="5545139" cy="1073149"/>
          </a:xfrm>
        </p:spPr>
        <p:txBody>
          <a:bodyPr anchor="t">
            <a:noAutofit/>
          </a:bodyPr>
          <a:lstStyle>
            <a:lvl1pPr algn="l">
              <a:lnSpc>
                <a:spcPct val="110000"/>
              </a:lnSpc>
              <a:defRPr sz="1600" b="1">
                <a:solidFill>
                  <a:schemeClr val="bg1"/>
                </a:solidFill>
                <a:latin typeface="+mn-lt"/>
              </a:defRPr>
            </a:lvl1pPr>
          </a:lstStyle>
          <a:p>
            <a:r>
              <a:rPr lang="en-US"/>
              <a:t>Click to edit title</a:t>
            </a:r>
            <a:endParaRPr lang="et-EE"/>
          </a:p>
        </p:txBody>
      </p:sp>
      <p:sp>
        <p:nvSpPr>
          <p:cNvPr id="6" name="Text Placeholder 5">
            <a:extLst>
              <a:ext uri="{FF2B5EF4-FFF2-40B4-BE49-F238E27FC236}">
                <a16:creationId xmlns:a16="http://schemas.microsoft.com/office/drawing/2014/main" id="{387E7FB7-D65E-8E47-D3DB-7E23B56500B0}"/>
              </a:ext>
            </a:extLst>
          </p:cNvPr>
          <p:cNvSpPr>
            <a:spLocks noGrp="1"/>
          </p:cNvSpPr>
          <p:nvPr>
            <p:ph type="body" sz="quarter" idx="10" hasCustomPrompt="1"/>
          </p:nvPr>
        </p:nvSpPr>
        <p:spPr>
          <a:xfrm>
            <a:off x="502025" y="1628775"/>
            <a:ext cx="7440240" cy="3240088"/>
          </a:xfrm>
        </p:spPr>
        <p:txBody>
          <a:bodyPr>
            <a:noAutofit/>
          </a:bodyPr>
          <a:lstStyle>
            <a:lvl1pPr>
              <a:lnSpc>
                <a:spcPct val="90000"/>
              </a:lnSpc>
              <a:spcBef>
                <a:spcPts val="0"/>
              </a:spcBef>
              <a:defRPr sz="7200" b="0">
                <a:solidFill>
                  <a:schemeClr val="bg1"/>
                </a:solidFill>
                <a:latin typeface="+mj-lt"/>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add text</a:t>
            </a:r>
            <a:endParaRPr lang="et-EE"/>
          </a:p>
        </p:txBody>
      </p:sp>
      <p:sp>
        <p:nvSpPr>
          <p:cNvPr id="11" name="Text Placeholder 10">
            <a:extLst>
              <a:ext uri="{FF2B5EF4-FFF2-40B4-BE49-F238E27FC236}">
                <a16:creationId xmlns:a16="http://schemas.microsoft.com/office/drawing/2014/main" id="{9861E3D3-245E-2E0A-87D2-92829DA58E5F}"/>
              </a:ext>
            </a:extLst>
          </p:cNvPr>
          <p:cNvSpPr>
            <a:spLocks noGrp="1"/>
          </p:cNvSpPr>
          <p:nvPr>
            <p:ph type="body" sz="quarter" idx="11" hasCustomPrompt="1"/>
          </p:nvPr>
        </p:nvSpPr>
        <p:spPr>
          <a:xfrm>
            <a:off x="550863" y="4868862"/>
            <a:ext cx="3698875" cy="1429859"/>
          </a:xfrm>
        </p:spPr>
        <p:txBody>
          <a:bodyPr anchor="b">
            <a:normAutofit/>
          </a:bodyPr>
          <a:lstStyle>
            <a:lvl1pPr>
              <a:defRPr sz="2400" b="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add text</a:t>
            </a:r>
            <a:endParaRPr lang="et-EE"/>
          </a:p>
        </p:txBody>
      </p:sp>
    </p:spTree>
    <p:extLst>
      <p:ext uri="{BB962C8B-B14F-4D97-AF65-F5344CB8AC3E}">
        <p14:creationId xmlns:p14="http://schemas.microsoft.com/office/powerpoint/2010/main" val="427941823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animEffect transition="in" filter="fade">
                                      <p:cBhvr>
                                        <p:cTn id="11"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Sõnum, rahn 3 ALT">
    <p:bg>
      <p:bgPr>
        <a:solidFill>
          <a:schemeClr val="tx1"/>
        </a:solidFill>
        <a:effectLst/>
      </p:bgPr>
    </p:bg>
    <p:spTree>
      <p:nvGrpSpPr>
        <p:cNvPr id="1" name=""/>
        <p:cNvGrpSpPr/>
        <p:nvPr/>
      </p:nvGrpSpPr>
      <p:grpSpPr>
        <a:xfrm>
          <a:off x="0" y="0"/>
          <a:ext cx="0" cy="0"/>
          <a:chOff x="0" y="0"/>
          <a:chExt cx="0" cy="0"/>
        </a:xfrm>
      </p:grpSpPr>
      <p:sp>
        <p:nvSpPr>
          <p:cNvPr id="4" name="Picture Placeholder 12">
            <a:extLst>
              <a:ext uri="{FF2B5EF4-FFF2-40B4-BE49-F238E27FC236}">
                <a16:creationId xmlns:a16="http://schemas.microsoft.com/office/drawing/2014/main" id="{F95D00A6-A15D-7161-B83D-63A1CE410D69}"/>
              </a:ext>
            </a:extLst>
          </p:cNvPr>
          <p:cNvSpPr>
            <a:spLocks noGrp="1"/>
          </p:cNvSpPr>
          <p:nvPr>
            <p:ph type="pic" sz="quarter" idx="12" hasCustomPrompt="1"/>
          </p:nvPr>
        </p:nvSpPr>
        <p:spPr>
          <a:xfrm>
            <a:off x="3781141" y="829235"/>
            <a:ext cx="7859997" cy="5461543"/>
          </a:xfrm>
          <a:custGeom>
            <a:avLst/>
            <a:gdLst>
              <a:gd name="connsiteX0" fmla="*/ 2856998 w 8253765"/>
              <a:gd name="connsiteY0" fmla="*/ 0 h 5735154"/>
              <a:gd name="connsiteX1" fmla="*/ 5396358 w 8253765"/>
              <a:gd name="connsiteY1" fmla="*/ 0 h 5735154"/>
              <a:gd name="connsiteX2" fmla="*/ 5583255 w 8253765"/>
              <a:gd name="connsiteY2" fmla="*/ 9224 h 5735154"/>
              <a:gd name="connsiteX3" fmla="*/ 6125256 w 8253765"/>
              <a:gd name="connsiteY3" fmla="*/ 145533 h 5735154"/>
              <a:gd name="connsiteX4" fmla="*/ 6743202 w 8253765"/>
              <a:gd name="connsiteY4" fmla="*/ 560004 h 5735154"/>
              <a:gd name="connsiteX5" fmla="*/ 7695798 w 8253765"/>
              <a:gd name="connsiteY5" fmla="*/ 1514489 h 5735154"/>
              <a:gd name="connsiteX6" fmla="*/ 8253765 w 8253765"/>
              <a:gd name="connsiteY6" fmla="*/ 2866307 h 5735154"/>
              <a:gd name="connsiteX7" fmla="*/ 8253765 w 8253765"/>
              <a:gd name="connsiteY7" fmla="*/ 3823632 h 5735154"/>
              <a:gd name="connsiteX8" fmla="*/ 7695736 w 8253765"/>
              <a:gd name="connsiteY8" fmla="*/ 5175294 h 5735154"/>
              <a:gd name="connsiteX9" fmla="*/ 6348914 w 8253765"/>
              <a:gd name="connsiteY9" fmla="*/ 5735154 h 5735154"/>
              <a:gd name="connsiteX10" fmla="*/ 2857038 w 8253765"/>
              <a:gd name="connsiteY10" fmla="*/ 5735154 h 5735154"/>
              <a:gd name="connsiteX11" fmla="*/ 1510144 w 8253765"/>
              <a:gd name="connsiteY11" fmla="*/ 5175450 h 5735154"/>
              <a:gd name="connsiteX12" fmla="*/ 557874 w 8253765"/>
              <a:gd name="connsiteY12" fmla="*/ 4219379 h 5735154"/>
              <a:gd name="connsiteX13" fmla="*/ 0 w 8253765"/>
              <a:gd name="connsiteY13" fmla="*/ 2867576 h 5735154"/>
              <a:gd name="connsiteX14" fmla="*/ 557874 w 8253765"/>
              <a:gd name="connsiteY14" fmla="*/ 1515758 h 5735154"/>
              <a:gd name="connsiteX15" fmla="*/ 1510144 w 8253765"/>
              <a:gd name="connsiteY15" fmla="*/ 560004 h 5735154"/>
              <a:gd name="connsiteX16" fmla="*/ 2128069 w 8253765"/>
              <a:gd name="connsiteY16" fmla="*/ 145485 h 5735154"/>
              <a:gd name="connsiteX17" fmla="*/ 2670102 w 8253765"/>
              <a:gd name="connsiteY17" fmla="*/ 9201 h 5735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3765" h="5735154">
                <a:moveTo>
                  <a:pt x="2856998" y="0"/>
                </a:moveTo>
                <a:lnTo>
                  <a:pt x="5396358" y="0"/>
                </a:lnTo>
                <a:lnTo>
                  <a:pt x="5583255" y="9224"/>
                </a:lnTo>
                <a:cubicBezTo>
                  <a:pt x="5769289" y="27634"/>
                  <a:pt x="5951950" y="73468"/>
                  <a:pt x="6125256" y="145533"/>
                </a:cubicBezTo>
                <a:cubicBezTo>
                  <a:pt x="6356361" y="241620"/>
                  <a:pt x="6566336" y="382458"/>
                  <a:pt x="6743202" y="560004"/>
                </a:cubicBezTo>
                <a:lnTo>
                  <a:pt x="7695798" y="1514489"/>
                </a:lnTo>
                <a:cubicBezTo>
                  <a:pt x="8052945" y="1873066"/>
                  <a:pt x="8253641" y="2359290"/>
                  <a:pt x="8253765" y="2866307"/>
                </a:cubicBezTo>
                <a:lnTo>
                  <a:pt x="8253765" y="3823632"/>
                </a:lnTo>
                <a:cubicBezTo>
                  <a:pt x="8253672" y="4330649"/>
                  <a:pt x="8052945" y="4816845"/>
                  <a:pt x="7695736" y="5175294"/>
                </a:cubicBezTo>
                <a:cubicBezTo>
                  <a:pt x="7338497" y="5533775"/>
                  <a:pt x="6854038" y="5735154"/>
                  <a:pt x="6348914" y="5735154"/>
                </a:cubicBezTo>
                <a:lnTo>
                  <a:pt x="2857038" y="5735154"/>
                </a:lnTo>
                <a:cubicBezTo>
                  <a:pt x="2351892" y="5735216"/>
                  <a:pt x="1867408" y="5533899"/>
                  <a:pt x="1510144" y="5175450"/>
                </a:cubicBezTo>
                <a:lnTo>
                  <a:pt x="557874" y="4219379"/>
                </a:lnTo>
                <a:cubicBezTo>
                  <a:pt x="200672" y="3860867"/>
                  <a:pt x="0" y="3374609"/>
                  <a:pt x="0" y="2867576"/>
                </a:cubicBezTo>
                <a:cubicBezTo>
                  <a:pt x="0" y="2360550"/>
                  <a:pt x="200672" y="1874291"/>
                  <a:pt x="557874" y="1515758"/>
                </a:cubicBezTo>
                <a:lnTo>
                  <a:pt x="1510144" y="560004"/>
                </a:lnTo>
                <a:cubicBezTo>
                  <a:pt x="1686986" y="382430"/>
                  <a:pt x="1896960" y="241574"/>
                  <a:pt x="2128069" y="145485"/>
                </a:cubicBezTo>
                <a:cubicBezTo>
                  <a:pt x="2301398" y="73418"/>
                  <a:pt x="2484067" y="27593"/>
                  <a:pt x="2670102" y="9201"/>
                </a:cubicBezTo>
                <a:close/>
              </a:path>
            </a:pathLst>
          </a:custGeom>
          <a:solidFill>
            <a:schemeClr val="tx1">
              <a:lumMod val="50000"/>
            </a:schemeClr>
          </a:solidFill>
        </p:spPr>
        <p:txBody>
          <a:bodyPr wrap="square">
            <a:noAutofit/>
          </a:bodyPr>
          <a:lstStyle/>
          <a:p>
            <a:r>
              <a:rPr lang="en-GB"/>
              <a:t> </a:t>
            </a:r>
            <a:endParaRPr lang="et-EE"/>
          </a:p>
        </p:txBody>
      </p:sp>
      <p:sp>
        <p:nvSpPr>
          <p:cNvPr id="2" name="Title 1">
            <a:extLst>
              <a:ext uri="{FF2B5EF4-FFF2-40B4-BE49-F238E27FC236}">
                <a16:creationId xmlns:a16="http://schemas.microsoft.com/office/drawing/2014/main" id="{01407907-BEC4-EF46-3529-39E1DD04C623}"/>
              </a:ext>
            </a:extLst>
          </p:cNvPr>
          <p:cNvSpPr>
            <a:spLocks noGrp="1"/>
          </p:cNvSpPr>
          <p:nvPr>
            <p:ph type="ctrTitle" hasCustomPrompt="1"/>
          </p:nvPr>
        </p:nvSpPr>
        <p:spPr>
          <a:xfrm>
            <a:off x="550861" y="555624"/>
            <a:ext cx="5545139" cy="1073149"/>
          </a:xfrm>
        </p:spPr>
        <p:txBody>
          <a:bodyPr anchor="t">
            <a:noAutofit/>
          </a:bodyPr>
          <a:lstStyle>
            <a:lvl1pPr algn="l">
              <a:lnSpc>
                <a:spcPct val="110000"/>
              </a:lnSpc>
              <a:defRPr sz="1600" b="1">
                <a:solidFill>
                  <a:schemeClr val="bg1"/>
                </a:solidFill>
                <a:latin typeface="+mn-lt"/>
              </a:defRPr>
            </a:lvl1pPr>
          </a:lstStyle>
          <a:p>
            <a:r>
              <a:rPr lang="en-US"/>
              <a:t>Click to edit title</a:t>
            </a:r>
            <a:endParaRPr lang="et-EE"/>
          </a:p>
        </p:txBody>
      </p:sp>
      <p:sp>
        <p:nvSpPr>
          <p:cNvPr id="6" name="Text Placeholder 5">
            <a:extLst>
              <a:ext uri="{FF2B5EF4-FFF2-40B4-BE49-F238E27FC236}">
                <a16:creationId xmlns:a16="http://schemas.microsoft.com/office/drawing/2014/main" id="{387E7FB7-D65E-8E47-D3DB-7E23B56500B0}"/>
              </a:ext>
            </a:extLst>
          </p:cNvPr>
          <p:cNvSpPr>
            <a:spLocks noGrp="1"/>
          </p:cNvSpPr>
          <p:nvPr>
            <p:ph type="body" sz="quarter" idx="10" hasCustomPrompt="1"/>
          </p:nvPr>
        </p:nvSpPr>
        <p:spPr>
          <a:xfrm>
            <a:off x="502025" y="1628775"/>
            <a:ext cx="7440240" cy="3240088"/>
          </a:xfrm>
        </p:spPr>
        <p:txBody>
          <a:bodyPr>
            <a:noAutofit/>
          </a:bodyPr>
          <a:lstStyle>
            <a:lvl1pPr>
              <a:lnSpc>
                <a:spcPct val="90000"/>
              </a:lnSpc>
              <a:spcBef>
                <a:spcPts val="0"/>
              </a:spcBef>
              <a:defRPr sz="7200" b="0">
                <a:solidFill>
                  <a:schemeClr val="bg1"/>
                </a:solidFill>
                <a:latin typeface="+mj-lt"/>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add text</a:t>
            </a:r>
            <a:endParaRPr lang="et-EE"/>
          </a:p>
        </p:txBody>
      </p:sp>
      <p:sp>
        <p:nvSpPr>
          <p:cNvPr id="11" name="Text Placeholder 10">
            <a:extLst>
              <a:ext uri="{FF2B5EF4-FFF2-40B4-BE49-F238E27FC236}">
                <a16:creationId xmlns:a16="http://schemas.microsoft.com/office/drawing/2014/main" id="{9861E3D3-245E-2E0A-87D2-92829DA58E5F}"/>
              </a:ext>
            </a:extLst>
          </p:cNvPr>
          <p:cNvSpPr>
            <a:spLocks noGrp="1"/>
          </p:cNvSpPr>
          <p:nvPr>
            <p:ph type="body" sz="quarter" idx="11" hasCustomPrompt="1"/>
          </p:nvPr>
        </p:nvSpPr>
        <p:spPr>
          <a:xfrm>
            <a:off x="550863" y="4868862"/>
            <a:ext cx="3698875" cy="1429859"/>
          </a:xfrm>
        </p:spPr>
        <p:txBody>
          <a:bodyPr anchor="b">
            <a:normAutofit/>
          </a:bodyPr>
          <a:lstStyle>
            <a:lvl1pPr>
              <a:defRPr sz="2400" b="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add text</a:t>
            </a:r>
            <a:endParaRPr lang="et-EE"/>
          </a:p>
        </p:txBody>
      </p:sp>
    </p:spTree>
    <p:extLst>
      <p:ext uri="{BB962C8B-B14F-4D97-AF65-F5344CB8AC3E}">
        <p14:creationId xmlns:p14="http://schemas.microsoft.com/office/powerpoint/2010/main" val="100691017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animEffect transition="in" filter="fade">
                                      <p:cBhvr>
                                        <p:cTn id="11"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Sõnum, rahn 4 ALT">
    <p:bg>
      <p:bgPr>
        <a:solidFill>
          <a:schemeClr val="tx1"/>
        </a:solidFill>
        <a:effectLst/>
      </p:bgPr>
    </p:bg>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4F98E8C9-E891-C054-3B5C-982F6FCA19C7}"/>
              </a:ext>
            </a:extLst>
          </p:cNvPr>
          <p:cNvSpPr>
            <a:spLocks noGrp="1"/>
          </p:cNvSpPr>
          <p:nvPr>
            <p:ph type="pic" sz="quarter" idx="12" hasCustomPrompt="1"/>
          </p:nvPr>
        </p:nvSpPr>
        <p:spPr>
          <a:xfrm>
            <a:off x="3741536" y="1394011"/>
            <a:ext cx="8066263" cy="4902015"/>
          </a:xfrm>
          <a:custGeom>
            <a:avLst/>
            <a:gdLst>
              <a:gd name="connsiteX0" fmla="*/ 3007658 w 8422038"/>
              <a:gd name="connsiteY0" fmla="*/ 0 h 5118226"/>
              <a:gd name="connsiteX1" fmla="*/ 6016913 w 8422038"/>
              <a:gd name="connsiteY1" fmla="*/ 0 h 5118226"/>
              <a:gd name="connsiteX2" fmla="*/ 7292947 w 8422038"/>
              <a:gd name="connsiteY2" fmla="*/ 529043 h 5118226"/>
              <a:gd name="connsiteX3" fmla="*/ 7894553 w 8422038"/>
              <a:gd name="connsiteY3" fmla="*/ 1131200 h 5118226"/>
              <a:gd name="connsiteX4" fmla="*/ 8374007 w 8422038"/>
              <a:gd name="connsiteY4" fmla="*/ 1993576 h 5118226"/>
              <a:gd name="connsiteX5" fmla="*/ 8329206 w 8422038"/>
              <a:gd name="connsiteY5" fmla="*/ 2979461 h 5118226"/>
              <a:gd name="connsiteX6" fmla="*/ 8028546 w 8422038"/>
              <a:gd name="connsiteY6" fmla="*/ 3882845 h 5118226"/>
              <a:gd name="connsiteX7" fmla="*/ 7371120 w 8422038"/>
              <a:gd name="connsiteY7" fmla="*/ 4777481 h 5118226"/>
              <a:gd name="connsiteX8" fmla="*/ 6315040 w 8422038"/>
              <a:gd name="connsiteY8" fmla="*/ 5118226 h 5118226"/>
              <a:gd name="connsiteX9" fmla="*/ 2105360 w 8422038"/>
              <a:gd name="connsiteY9" fmla="*/ 5118226 h 5118226"/>
              <a:gd name="connsiteX10" fmla="*/ 1156538 w 8422038"/>
              <a:gd name="connsiteY10" fmla="*/ 4848246 h 5118226"/>
              <a:gd name="connsiteX11" fmla="*/ 491156 w 8422038"/>
              <a:gd name="connsiteY11" fmla="*/ 4119422 h 5118226"/>
              <a:gd name="connsiteX12" fmla="*/ 190482 w 8422038"/>
              <a:gd name="connsiteY12" fmla="*/ 3517816 h 5118226"/>
              <a:gd name="connsiteX13" fmla="*/ 48288 w 8422038"/>
              <a:gd name="connsiteY13" fmla="*/ 2294904 h 5118226"/>
              <a:gd name="connsiteX14" fmla="*/ 721875 w 8422038"/>
              <a:gd name="connsiteY14" fmla="*/ 1264734 h 5118226"/>
              <a:gd name="connsiteX15" fmla="*/ 1924843 w 8422038"/>
              <a:gd name="connsiteY15" fmla="*/ 361353 h 5118226"/>
              <a:gd name="connsiteX16" fmla="*/ 3007658 w 8422038"/>
              <a:gd name="connsiteY16" fmla="*/ 0 h 5118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422038" h="5118226">
                <a:moveTo>
                  <a:pt x="3007658" y="0"/>
                </a:moveTo>
                <a:lnTo>
                  <a:pt x="6016913" y="0"/>
                </a:lnTo>
                <a:cubicBezTo>
                  <a:pt x="6495513" y="72"/>
                  <a:pt x="6954482" y="190365"/>
                  <a:pt x="7292947" y="529043"/>
                </a:cubicBezTo>
                <a:lnTo>
                  <a:pt x="7894553" y="1131200"/>
                </a:lnTo>
                <a:cubicBezTo>
                  <a:pt x="8131257" y="1368556"/>
                  <a:pt x="8297259" y="1667155"/>
                  <a:pt x="8374007" y="1993576"/>
                </a:cubicBezTo>
                <a:cubicBezTo>
                  <a:pt x="8450787" y="2320000"/>
                  <a:pt x="8435273" y="2661365"/>
                  <a:pt x="8329206" y="2979461"/>
                </a:cubicBezTo>
                <a:lnTo>
                  <a:pt x="8028546" y="3882845"/>
                </a:lnTo>
                <a:cubicBezTo>
                  <a:pt x="7908674" y="4242745"/>
                  <a:pt x="7678651" y="4555754"/>
                  <a:pt x="7371120" y="4777481"/>
                </a:cubicBezTo>
                <a:cubicBezTo>
                  <a:pt x="7063557" y="4999209"/>
                  <a:pt x="6694064" y="5118415"/>
                  <a:pt x="6315040" y="5118226"/>
                </a:cubicBezTo>
                <a:lnTo>
                  <a:pt x="2105360" y="5118226"/>
                </a:lnTo>
                <a:cubicBezTo>
                  <a:pt x="1770179" y="5118130"/>
                  <a:pt x="1441640" y="5024665"/>
                  <a:pt x="1156538" y="4848246"/>
                </a:cubicBezTo>
                <a:cubicBezTo>
                  <a:pt x="871439" y="4671857"/>
                  <a:pt x="641043" y="4419481"/>
                  <a:pt x="491156" y="4119422"/>
                </a:cubicBezTo>
                <a:lnTo>
                  <a:pt x="190482" y="3517816"/>
                </a:lnTo>
                <a:cubicBezTo>
                  <a:pt x="1502" y="3139414"/>
                  <a:pt x="-48818" y="2706635"/>
                  <a:pt x="48288" y="2294904"/>
                </a:cubicBezTo>
                <a:cubicBezTo>
                  <a:pt x="145395" y="1883174"/>
                  <a:pt x="383772" y="1518605"/>
                  <a:pt x="721875" y="1264734"/>
                </a:cubicBezTo>
                <a:lnTo>
                  <a:pt x="1924843" y="361353"/>
                </a:lnTo>
                <a:cubicBezTo>
                  <a:pt x="2237232" y="126852"/>
                  <a:pt x="2617173" y="61"/>
                  <a:pt x="3007658" y="0"/>
                </a:cubicBezTo>
                <a:close/>
              </a:path>
            </a:pathLst>
          </a:custGeom>
          <a:solidFill>
            <a:schemeClr val="tx1">
              <a:lumMod val="50000"/>
            </a:schemeClr>
          </a:solidFill>
        </p:spPr>
        <p:txBody>
          <a:bodyPr wrap="square">
            <a:noAutofit/>
          </a:bodyPr>
          <a:lstStyle/>
          <a:p>
            <a:r>
              <a:rPr lang="en-GB"/>
              <a:t> </a:t>
            </a:r>
            <a:endParaRPr lang="et-EE"/>
          </a:p>
        </p:txBody>
      </p:sp>
      <p:sp>
        <p:nvSpPr>
          <p:cNvPr id="2" name="Title 1">
            <a:extLst>
              <a:ext uri="{FF2B5EF4-FFF2-40B4-BE49-F238E27FC236}">
                <a16:creationId xmlns:a16="http://schemas.microsoft.com/office/drawing/2014/main" id="{01407907-BEC4-EF46-3529-39E1DD04C623}"/>
              </a:ext>
            </a:extLst>
          </p:cNvPr>
          <p:cNvSpPr>
            <a:spLocks noGrp="1"/>
          </p:cNvSpPr>
          <p:nvPr>
            <p:ph type="ctrTitle" hasCustomPrompt="1"/>
          </p:nvPr>
        </p:nvSpPr>
        <p:spPr>
          <a:xfrm>
            <a:off x="550861" y="555624"/>
            <a:ext cx="5545139" cy="1073149"/>
          </a:xfrm>
        </p:spPr>
        <p:txBody>
          <a:bodyPr anchor="t">
            <a:noAutofit/>
          </a:bodyPr>
          <a:lstStyle>
            <a:lvl1pPr algn="l">
              <a:lnSpc>
                <a:spcPct val="110000"/>
              </a:lnSpc>
              <a:defRPr sz="1600" b="1">
                <a:solidFill>
                  <a:schemeClr val="bg1"/>
                </a:solidFill>
                <a:latin typeface="+mn-lt"/>
              </a:defRPr>
            </a:lvl1pPr>
          </a:lstStyle>
          <a:p>
            <a:r>
              <a:rPr lang="en-US"/>
              <a:t>Click to edit title</a:t>
            </a:r>
            <a:endParaRPr lang="et-EE"/>
          </a:p>
        </p:txBody>
      </p:sp>
      <p:sp>
        <p:nvSpPr>
          <p:cNvPr id="6" name="Text Placeholder 5">
            <a:extLst>
              <a:ext uri="{FF2B5EF4-FFF2-40B4-BE49-F238E27FC236}">
                <a16:creationId xmlns:a16="http://schemas.microsoft.com/office/drawing/2014/main" id="{387E7FB7-D65E-8E47-D3DB-7E23B56500B0}"/>
              </a:ext>
            </a:extLst>
          </p:cNvPr>
          <p:cNvSpPr>
            <a:spLocks noGrp="1"/>
          </p:cNvSpPr>
          <p:nvPr>
            <p:ph type="body" sz="quarter" idx="10" hasCustomPrompt="1"/>
          </p:nvPr>
        </p:nvSpPr>
        <p:spPr>
          <a:xfrm>
            <a:off x="502025" y="1628775"/>
            <a:ext cx="7440240" cy="3240088"/>
          </a:xfrm>
        </p:spPr>
        <p:txBody>
          <a:bodyPr>
            <a:noAutofit/>
          </a:bodyPr>
          <a:lstStyle>
            <a:lvl1pPr>
              <a:lnSpc>
                <a:spcPct val="90000"/>
              </a:lnSpc>
              <a:spcBef>
                <a:spcPts val="0"/>
              </a:spcBef>
              <a:defRPr sz="7200" b="0">
                <a:solidFill>
                  <a:schemeClr val="bg1"/>
                </a:solidFill>
                <a:latin typeface="+mj-lt"/>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add text</a:t>
            </a:r>
            <a:endParaRPr lang="et-EE"/>
          </a:p>
        </p:txBody>
      </p:sp>
      <p:sp>
        <p:nvSpPr>
          <p:cNvPr id="11" name="Text Placeholder 10">
            <a:extLst>
              <a:ext uri="{FF2B5EF4-FFF2-40B4-BE49-F238E27FC236}">
                <a16:creationId xmlns:a16="http://schemas.microsoft.com/office/drawing/2014/main" id="{9861E3D3-245E-2E0A-87D2-92829DA58E5F}"/>
              </a:ext>
            </a:extLst>
          </p:cNvPr>
          <p:cNvSpPr>
            <a:spLocks noGrp="1"/>
          </p:cNvSpPr>
          <p:nvPr>
            <p:ph type="body" sz="quarter" idx="11" hasCustomPrompt="1"/>
          </p:nvPr>
        </p:nvSpPr>
        <p:spPr>
          <a:xfrm>
            <a:off x="550863" y="4868862"/>
            <a:ext cx="3698875" cy="1429859"/>
          </a:xfrm>
        </p:spPr>
        <p:txBody>
          <a:bodyPr anchor="b">
            <a:normAutofit/>
          </a:bodyPr>
          <a:lstStyle>
            <a:lvl1pPr>
              <a:defRPr sz="2400" b="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add text</a:t>
            </a:r>
            <a:endParaRPr lang="et-EE"/>
          </a:p>
        </p:txBody>
      </p:sp>
    </p:spTree>
    <p:extLst>
      <p:ext uri="{BB962C8B-B14F-4D97-AF65-F5344CB8AC3E}">
        <p14:creationId xmlns:p14="http://schemas.microsoft.com/office/powerpoint/2010/main" val="59353866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animEffect transition="in" filter="fade">
                                      <p:cBhvr>
                                        <p:cTn id="11"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Principles">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07907-BEC4-EF46-3529-39E1DD04C623}"/>
              </a:ext>
            </a:extLst>
          </p:cNvPr>
          <p:cNvSpPr>
            <a:spLocks noGrp="1"/>
          </p:cNvSpPr>
          <p:nvPr>
            <p:ph type="ctrTitle" hasCustomPrompt="1"/>
          </p:nvPr>
        </p:nvSpPr>
        <p:spPr>
          <a:xfrm>
            <a:off x="477520" y="1666240"/>
            <a:ext cx="7466330" cy="4124959"/>
          </a:xfrm>
        </p:spPr>
        <p:txBody>
          <a:bodyPr anchor="t">
            <a:normAutofit/>
          </a:bodyPr>
          <a:lstStyle>
            <a:lvl1pPr algn="l">
              <a:defRPr sz="7200">
                <a:solidFill>
                  <a:schemeClr val="bg1"/>
                </a:solidFill>
              </a:defRPr>
            </a:lvl1pPr>
          </a:lstStyle>
          <a:p>
            <a:r>
              <a:rPr lang="en-US"/>
              <a:t>click to edit master title style</a:t>
            </a:r>
            <a:endParaRPr lang="et-EE"/>
          </a:p>
        </p:txBody>
      </p:sp>
      <p:sp>
        <p:nvSpPr>
          <p:cNvPr id="3" name="Subtitle 2">
            <a:extLst>
              <a:ext uri="{FF2B5EF4-FFF2-40B4-BE49-F238E27FC236}">
                <a16:creationId xmlns:a16="http://schemas.microsoft.com/office/drawing/2014/main" id="{257A6D22-0126-2501-BA46-9BCAE4D1370D}"/>
              </a:ext>
            </a:extLst>
          </p:cNvPr>
          <p:cNvSpPr>
            <a:spLocks noGrp="1"/>
          </p:cNvSpPr>
          <p:nvPr>
            <p:ph type="subTitle" idx="1"/>
          </p:nvPr>
        </p:nvSpPr>
        <p:spPr>
          <a:xfrm>
            <a:off x="550863" y="4868862"/>
            <a:ext cx="7392987" cy="1491655"/>
          </a:xfrm>
        </p:spPr>
        <p:txBody>
          <a:bodyPr anchor="b"/>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t-EE"/>
          </a:p>
        </p:txBody>
      </p:sp>
      <p:sp>
        <p:nvSpPr>
          <p:cNvPr id="5" name="Text Placeholder 4">
            <a:extLst>
              <a:ext uri="{FF2B5EF4-FFF2-40B4-BE49-F238E27FC236}">
                <a16:creationId xmlns:a16="http://schemas.microsoft.com/office/drawing/2014/main" id="{07C4F7EB-2C0F-2D5B-9BF3-E4891CBDA434}"/>
              </a:ext>
            </a:extLst>
          </p:cNvPr>
          <p:cNvSpPr>
            <a:spLocks noGrp="1"/>
          </p:cNvSpPr>
          <p:nvPr>
            <p:ph type="body" sz="quarter" idx="10" hasCustomPrompt="1"/>
          </p:nvPr>
        </p:nvSpPr>
        <p:spPr>
          <a:xfrm>
            <a:off x="550863" y="555625"/>
            <a:ext cx="3698875" cy="955675"/>
          </a:xfrm>
        </p:spPr>
        <p:txBody>
          <a:bodyPr/>
          <a:lstStyle>
            <a:lvl1pPr>
              <a:defRPr b="1">
                <a:solidFill>
                  <a:schemeClr val="bg1"/>
                </a:solidFill>
              </a:defRPr>
            </a:lvl1pPr>
          </a:lstStyle>
          <a:p>
            <a:pPr marL="0" marR="0" lvl="0" indent="0" algn="l" defTabSz="914400" rtl="0" eaLnBrk="1" fontAlgn="auto" latinLnBrk="0" hangingPunct="1">
              <a:lnSpc>
                <a:spcPct val="100000"/>
              </a:lnSpc>
              <a:spcBef>
                <a:spcPts val="800"/>
              </a:spcBef>
              <a:spcAft>
                <a:spcPts val="0"/>
              </a:spcAft>
              <a:buClrTx/>
              <a:buSzTx/>
              <a:buFont typeface="Arial" panose="020B0604020202020204" pitchFamily="34" charset="0"/>
              <a:buNone/>
              <a:tabLst/>
              <a:defRPr/>
            </a:pPr>
            <a:r>
              <a:rPr lang="en-US"/>
              <a:t>Click to edit small title</a:t>
            </a:r>
            <a:endParaRPr lang="et-EE"/>
          </a:p>
        </p:txBody>
      </p:sp>
    </p:spTree>
    <p:extLst>
      <p:ext uri="{BB962C8B-B14F-4D97-AF65-F5344CB8AC3E}">
        <p14:creationId xmlns:p14="http://schemas.microsoft.com/office/powerpoint/2010/main" val="2496644282"/>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Principles toonitud taustaga">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2E4984-E7E9-AFA5-D4FF-C469ADCF7DA2}"/>
              </a:ext>
            </a:extLst>
          </p:cNvPr>
          <p:cNvSpPr/>
          <p:nvPr userDrawn="1"/>
        </p:nvSpPr>
        <p:spPr>
          <a:xfrm>
            <a:off x="0" y="0"/>
            <a:ext cx="12192000" cy="6858000"/>
          </a:xfrm>
          <a:prstGeom prst="rect">
            <a:avLst/>
          </a:prstGeom>
          <a:solidFill>
            <a:schemeClr val="tx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t-EE"/>
          </a:p>
        </p:txBody>
      </p:sp>
      <p:sp>
        <p:nvSpPr>
          <p:cNvPr id="2" name="Title 1">
            <a:extLst>
              <a:ext uri="{FF2B5EF4-FFF2-40B4-BE49-F238E27FC236}">
                <a16:creationId xmlns:a16="http://schemas.microsoft.com/office/drawing/2014/main" id="{01407907-BEC4-EF46-3529-39E1DD04C623}"/>
              </a:ext>
            </a:extLst>
          </p:cNvPr>
          <p:cNvSpPr>
            <a:spLocks noGrp="1"/>
          </p:cNvSpPr>
          <p:nvPr>
            <p:ph type="ctrTitle" hasCustomPrompt="1"/>
          </p:nvPr>
        </p:nvSpPr>
        <p:spPr>
          <a:xfrm>
            <a:off x="477520" y="1666240"/>
            <a:ext cx="7466330" cy="4124959"/>
          </a:xfrm>
        </p:spPr>
        <p:txBody>
          <a:bodyPr anchor="t">
            <a:normAutofit/>
          </a:bodyPr>
          <a:lstStyle>
            <a:lvl1pPr algn="l">
              <a:defRPr sz="7200">
                <a:solidFill>
                  <a:schemeClr val="bg1"/>
                </a:solidFill>
              </a:defRPr>
            </a:lvl1pPr>
          </a:lstStyle>
          <a:p>
            <a:r>
              <a:rPr lang="en-US"/>
              <a:t>click to edit master title style</a:t>
            </a:r>
            <a:endParaRPr lang="et-EE"/>
          </a:p>
        </p:txBody>
      </p:sp>
      <p:sp>
        <p:nvSpPr>
          <p:cNvPr id="3" name="Subtitle 2">
            <a:extLst>
              <a:ext uri="{FF2B5EF4-FFF2-40B4-BE49-F238E27FC236}">
                <a16:creationId xmlns:a16="http://schemas.microsoft.com/office/drawing/2014/main" id="{257A6D22-0126-2501-BA46-9BCAE4D1370D}"/>
              </a:ext>
            </a:extLst>
          </p:cNvPr>
          <p:cNvSpPr>
            <a:spLocks noGrp="1"/>
          </p:cNvSpPr>
          <p:nvPr>
            <p:ph type="subTitle" idx="1"/>
          </p:nvPr>
        </p:nvSpPr>
        <p:spPr>
          <a:xfrm>
            <a:off x="550863" y="4868862"/>
            <a:ext cx="7392987" cy="1491655"/>
          </a:xfrm>
        </p:spPr>
        <p:txBody>
          <a:bodyPr anchor="b"/>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t-EE"/>
          </a:p>
        </p:txBody>
      </p:sp>
      <p:sp>
        <p:nvSpPr>
          <p:cNvPr id="5" name="Text Placeholder 4">
            <a:extLst>
              <a:ext uri="{FF2B5EF4-FFF2-40B4-BE49-F238E27FC236}">
                <a16:creationId xmlns:a16="http://schemas.microsoft.com/office/drawing/2014/main" id="{07C4F7EB-2C0F-2D5B-9BF3-E4891CBDA434}"/>
              </a:ext>
            </a:extLst>
          </p:cNvPr>
          <p:cNvSpPr>
            <a:spLocks noGrp="1"/>
          </p:cNvSpPr>
          <p:nvPr>
            <p:ph type="body" sz="quarter" idx="10" hasCustomPrompt="1"/>
          </p:nvPr>
        </p:nvSpPr>
        <p:spPr>
          <a:xfrm>
            <a:off x="550863" y="555625"/>
            <a:ext cx="3698875" cy="955675"/>
          </a:xfrm>
        </p:spPr>
        <p:txBody>
          <a:bodyPr/>
          <a:lstStyle>
            <a:lvl1pPr>
              <a:defRPr b="1">
                <a:solidFill>
                  <a:schemeClr val="bg1"/>
                </a:solidFill>
              </a:defRPr>
            </a:lvl1pPr>
          </a:lstStyle>
          <a:p>
            <a:pPr marL="0" marR="0" lvl="0" indent="0" algn="l" defTabSz="914400" rtl="0" eaLnBrk="1" fontAlgn="auto" latinLnBrk="0" hangingPunct="1">
              <a:lnSpc>
                <a:spcPct val="100000"/>
              </a:lnSpc>
              <a:spcBef>
                <a:spcPts val="800"/>
              </a:spcBef>
              <a:spcAft>
                <a:spcPts val="0"/>
              </a:spcAft>
              <a:buClrTx/>
              <a:buSzTx/>
              <a:buFont typeface="Arial" panose="020B0604020202020204" pitchFamily="34" charset="0"/>
              <a:buNone/>
              <a:tabLst/>
              <a:defRPr/>
            </a:pPr>
            <a:r>
              <a:rPr lang="en-US"/>
              <a:t>Click to edit small title</a:t>
            </a:r>
            <a:endParaRPr lang="et-EE"/>
          </a:p>
        </p:txBody>
      </p:sp>
    </p:spTree>
    <p:extLst>
      <p:ext uri="{BB962C8B-B14F-4D97-AF65-F5344CB8AC3E}">
        <p14:creationId xmlns:p14="http://schemas.microsoft.com/office/powerpoint/2010/main" val="368130186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ühi must">
    <p:bg>
      <p:bgPr>
        <a:solidFill>
          <a:srgbClr val="00000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4725180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ühi hall">
    <p:bg>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087505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ühi tumesinine">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878823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 background photo + bullets">
    <p:bg>
      <p:bgPr>
        <a:solidFill>
          <a:schemeClr val="tx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2EA25D9-65BC-A710-9936-E74E38F5CF60}"/>
              </a:ext>
            </a:extLst>
          </p:cNvPr>
          <p:cNvSpPr>
            <a:spLocks noGrp="1"/>
          </p:cNvSpPr>
          <p:nvPr>
            <p:ph type="pic" sz="quarter" idx="12"/>
          </p:nvPr>
        </p:nvSpPr>
        <p:spPr>
          <a:xfrm>
            <a:off x="0" y="0"/>
            <a:ext cx="12192000" cy="6858000"/>
          </a:xfrm>
          <a:prstGeom prst="rect">
            <a:avLst/>
          </a:prstGeom>
          <a:pattFill prst="pct5">
            <a:fgClr>
              <a:schemeClr val="bg1"/>
            </a:fgClr>
            <a:bgClr>
              <a:schemeClr val="tx1"/>
            </a:bgClr>
          </a:pattFill>
        </p:spPr>
        <p:txBody>
          <a:bodyPr anchor="ctr"/>
          <a:lstStyle>
            <a:lvl1pPr marL="0" indent="0" algn="ctr">
              <a:buNone/>
              <a:defRPr sz="1800">
                <a:solidFill>
                  <a:schemeClr val="bg1"/>
                </a:solidFill>
              </a:defRPr>
            </a:lvl1pPr>
          </a:lstStyle>
          <a:p>
            <a:r>
              <a:rPr lang="en-GB" dirty="0"/>
              <a:t>Click icon to add picture</a:t>
            </a:r>
            <a:endParaRPr lang="et-EE" dirty="0"/>
          </a:p>
        </p:txBody>
      </p:sp>
      <p:sp>
        <p:nvSpPr>
          <p:cNvPr id="3" name="Text Placeholder 14">
            <a:extLst>
              <a:ext uri="{FF2B5EF4-FFF2-40B4-BE49-F238E27FC236}">
                <a16:creationId xmlns:a16="http://schemas.microsoft.com/office/drawing/2014/main" id="{CAD61C2B-0ABB-221F-F065-019C554797FA}"/>
              </a:ext>
            </a:extLst>
          </p:cNvPr>
          <p:cNvSpPr>
            <a:spLocks noGrp="1"/>
          </p:cNvSpPr>
          <p:nvPr>
            <p:ph type="body" sz="quarter" idx="11" hasCustomPrompt="1"/>
          </p:nvPr>
        </p:nvSpPr>
        <p:spPr>
          <a:xfrm>
            <a:off x="573012" y="3429000"/>
            <a:ext cx="8415113" cy="3412068"/>
          </a:xfrm>
          <a:prstGeom prst="rect">
            <a:avLst/>
          </a:prstGeom>
        </p:spPr>
        <p:txBody>
          <a:bodyPr wrap="square" lIns="0" tIns="0" rIns="0" bIns="720000" anchor="b"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dirty="0"/>
              <a:t>click to edit text</a:t>
            </a:r>
          </a:p>
        </p:txBody>
      </p:sp>
      <p:sp>
        <p:nvSpPr>
          <p:cNvPr id="6" name="Title Placeholder 14">
            <a:extLst>
              <a:ext uri="{FF2B5EF4-FFF2-40B4-BE49-F238E27FC236}">
                <a16:creationId xmlns:a16="http://schemas.microsoft.com/office/drawing/2014/main" id="{4E55B4C9-ACBC-3750-C593-B32182CAC62D}"/>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dirty="0"/>
              <a:t>click to edit headline</a:t>
            </a:r>
            <a:endParaRPr lang="et-EE" dirty="0"/>
          </a:p>
        </p:txBody>
      </p:sp>
      <p:sp>
        <p:nvSpPr>
          <p:cNvPr id="5" name="Text Placeholder 4">
            <a:extLst>
              <a:ext uri="{FF2B5EF4-FFF2-40B4-BE49-F238E27FC236}">
                <a16:creationId xmlns:a16="http://schemas.microsoft.com/office/drawing/2014/main" id="{FAD9244D-74CC-2D9E-F260-D4AEF14BE37E}"/>
              </a:ext>
            </a:extLst>
          </p:cNvPr>
          <p:cNvSpPr>
            <a:spLocks noGrp="1"/>
          </p:cNvSpPr>
          <p:nvPr>
            <p:ph type="body" sz="quarter" idx="13" hasCustomPrompt="1"/>
          </p:nvPr>
        </p:nvSpPr>
        <p:spPr>
          <a:xfrm>
            <a:off x="561975" y="1340768"/>
            <a:ext cx="8426450" cy="381025"/>
          </a:xfrm>
          <a:prstGeom prst="rect">
            <a:avLst/>
          </a:prstGeom>
        </p:spPr>
        <p:txBody>
          <a:bodyPr lIns="0" rIns="0"/>
          <a:lstStyle>
            <a:lvl1pPr marL="0" indent="0">
              <a:buNone/>
              <a:defRPr sz="2200">
                <a:solidFill>
                  <a:schemeClr val="bg1"/>
                </a:solidFill>
                <a:latin typeface="Aino" panose="02000603040504020204" pitchFamily="2" charset="77"/>
              </a:defRPr>
            </a:lvl1pPr>
            <a:lvl2pPr marL="457200" indent="0">
              <a:buNone/>
              <a:defRPr sz="2200">
                <a:solidFill>
                  <a:schemeClr val="bg1"/>
                </a:solidFill>
              </a:defRPr>
            </a:lvl2pPr>
            <a:lvl3pPr marL="914400" indent="0">
              <a:buNone/>
              <a:defRPr sz="2200">
                <a:solidFill>
                  <a:schemeClr val="bg1"/>
                </a:solidFill>
              </a:defRPr>
            </a:lvl3pPr>
            <a:lvl4pPr marL="1371600" indent="0">
              <a:buNone/>
              <a:defRPr sz="2200">
                <a:solidFill>
                  <a:schemeClr val="bg1"/>
                </a:solidFill>
              </a:defRPr>
            </a:lvl4pPr>
            <a:lvl5pPr marL="1828800" indent="0">
              <a:buNone/>
              <a:defRPr sz="2200">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edit </a:t>
            </a:r>
            <a:r>
              <a:rPr lang="en-GB" dirty="0"/>
              <a:t>subheading</a:t>
            </a:r>
          </a:p>
        </p:txBody>
      </p:sp>
    </p:spTree>
    <p:extLst>
      <p:ext uri="{BB962C8B-B14F-4D97-AF65-F5344CB8AC3E}">
        <p14:creationId xmlns:p14="http://schemas.microsoft.com/office/powerpoint/2010/main" val="3012818809"/>
      </p:ext>
    </p:extLst>
  </p:cSld>
  <p:clrMapOvr>
    <a:masterClrMapping/>
  </p:clrMapOvr>
  <p:transition spd="slow">
    <p:push dir="u"/>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 background photo + text">
    <p:bg>
      <p:bgPr>
        <a:solidFill>
          <a:schemeClr val="tx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2EA25D9-65BC-A710-9936-E74E38F5CF60}"/>
              </a:ext>
            </a:extLst>
          </p:cNvPr>
          <p:cNvSpPr>
            <a:spLocks noGrp="1"/>
          </p:cNvSpPr>
          <p:nvPr>
            <p:ph type="pic" sz="quarter" idx="12"/>
          </p:nvPr>
        </p:nvSpPr>
        <p:spPr>
          <a:xfrm>
            <a:off x="0" y="0"/>
            <a:ext cx="12192000" cy="6858000"/>
          </a:xfrm>
          <a:prstGeom prst="rect">
            <a:avLst/>
          </a:prstGeom>
          <a:pattFill prst="pct5">
            <a:fgClr>
              <a:schemeClr val="bg1"/>
            </a:fgClr>
            <a:bgClr>
              <a:schemeClr val="tx1"/>
            </a:bgClr>
          </a:pattFill>
        </p:spPr>
        <p:txBody>
          <a:bodyPr anchor="ctr"/>
          <a:lstStyle>
            <a:lvl1pPr marL="0" indent="0" algn="ctr">
              <a:buNone/>
              <a:defRPr sz="1800">
                <a:solidFill>
                  <a:schemeClr val="bg1"/>
                </a:solidFill>
              </a:defRPr>
            </a:lvl1pPr>
          </a:lstStyle>
          <a:p>
            <a:r>
              <a:rPr lang="en-GB" dirty="0"/>
              <a:t>Click icon to add picture</a:t>
            </a:r>
            <a:endParaRPr lang="et-EE" dirty="0"/>
          </a:p>
        </p:txBody>
      </p:sp>
      <p:sp>
        <p:nvSpPr>
          <p:cNvPr id="3" name="Text Placeholder 14">
            <a:extLst>
              <a:ext uri="{FF2B5EF4-FFF2-40B4-BE49-F238E27FC236}">
                <a16:creationId xmlns:a16="http://schemas.microsoft.com/office/drawing/2014/main" id="{CAD61C2B-0ABB-221F-F065-019C554797FA}"/>
              </a:ext>
            </a:extLst>
          </p:cNvPr>
          <p:cNvSpPr>
            <a:spLocks noGrp="1"/>
          </p:cNvSpPr>
          <p:nvPr>
            <p:ph type="body" sz="quarter" idx="11" hasCustomPrompt="1"/>
          </p:nvPr>
        </p:nvSpPr>
        <p:spPr>
          <a:xfrm>
            <a:off x="573012" y="3429000"/>
            <a:ext cx="8415113" cy="3412068"/>
          </a:xfrm>
          <a:prstGeom prst="rect">
            <a:avLst/>
          </a:prstGeom>
        </p:spPr>
        <p:txBody>
          <a:bodyPr wrap="square" lIns="0" tIns="0" rIns="0" bIns="720000" anchor="b" anchorCtr="0"/>
          <a:lstStyle>
            <a:lvl1pPr marL="0" indent="0">
              <a:lnSpc>
                <a:spcPct val="100000"/>
              </a:lnSpc>
              <a:spcBef>
                <a:spcPts val="0"/>
              </a:spcBef>
              <a:spcAft>
                <a:spcPts val="800"/>
              </a:spcAft>
              <a:buClr>
                <a:schemeClr val="bg1"/>
              </a:buClr>
              <a:buFontTx/>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dirty="0"/>
              <a:t>click to edit text</a:t>
            </a:r>
          </a:p>
        </p:txBody>
      </p:sp>
      <p:sp>
        <p:nvSpPr>
          <p:cNvPr id="6" name="Title Placeholder 14">
            <a:extLst>
              <a:ext uri="{FF2B5EF4-FFF2-40B4-BE49-F238E27FC236}">
                <a16:creationId xmlns:a16="http://schemas.microsoft.com/office/drawing/2014/main" id="{4E55B4C9-ACBC-3750-C593-B32182CAC62D}"/>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dirty="0"/>
              <a:t>click to edit headline</a:t>
            </a:r>
            <a:endParaRPr lang="et-EE" dirty="0"/>
          </a:p>
        </p:txBody>
      </p:sp>
    </p:spTree>
    <p:extLst>
      <p:ext uri="{BB962C8B-B14F-4D97-AF65-F5344CB8AC3E}">
        <p14:creationId xmlns:p14="http://schemas.microsoft.com/office/powerpoint/2010/main" val="4097691824"/>
      </p:ext>
    </p:extLst>
  </p:cSld>
  <p:clrMapOvr>
    <a:masterClrMapping/>
  </p:clrMapOvr>
  <p:transition spd="slow">
    <p:push dir="u"/>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 background photo + bullets">
    <p:bg>
      <p:bgPr>
        <a:solidFill>
          <a:schemeClr val="tx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2EA25D9-65BC-A710-9936-E74E38F5CF60}"/>
              </a:ext>
            </a:extLst>
          </p:cNvPr>
          <p:cNvSpPr>
            <a:spLocks noGrp="1"/>
          </p:cNvSpPr>
          <p:nvPr>
            <p:ph type="pic" sz="quarter" idx="12"/>
          </p:nvPr>
        </p:nvSpPr>
        <p:spPr>
          <a:xfrm>
            <a:off x="0" y="0"/>
            <a:ext cx="12192000" cy="6858000"/>
          </a:xfrm>
          <a:prstGeom prst="rect">
            <a:avLst/>
          </a:prstGeom>
          <a:pattFill prst="pct5">
            <a:fgClr>
              <a:schemeClr val="bg1"/>
            </a:fgClr>
            <a:bgClr>
              <a:schemeClr val="tx1"/>
            </a:bgClr>
          </a:pattFill>
        </p:spPr>
        <p:txBody>
          <a:bodyPr anchor="ctr"/>
          <a:lstStyle>
            <a:lvl1pPr marL="0" indent="0" algn="ctr">
              <a:buNone/>
              <a:defRPr sz="1800">
                <a:solidFill>
                  <a:schemeClr val="bg1"/>
                </a:solidFill>
              </a:defRPr>
            </a:lvl1pPr>
          </a:lstStyle>
          <a:p>
            <a:r>
              <a:rPr lang="en-GB" dirty="0"/>
              <a:t>Click icon to add picture</a:t>
            </a:r>
            <a:endParaRPr lang="et-EE" dirty="0"/>
          </a:p>
        </p:txBody>
      </p:sp>
      <p:sp>
        <p:nvSpPr>
          <p:cNvPr id="3" name="Text Placeholder 14">
            <a:extLst>
              <a:ext uri="{FF2B5EF4-FFF2-40B4-BE49-F238E27FC236}">
                <a16:creationId xmlns:a16="http://schemas.microsoft.com/office/drawing/2014/main" id="{CAD61C2B-0ABB-221F-F065-019C554797FA}"/>
              </a:ext>
            </a:extLst>
          </p:cNvPr>
          <p:cNvSpPr>
            <a:spLocks noGrp="1"/>
          </p:cNvSpPr>
          <p:nvPr>
            <p:ph type="body" sz="quarter" idx="11" hasCustomPrompt="1"/>
          </p:nvPr>
        </p:nvSpPr>
        <p:spPr>
          <a:xfrm>
            <a:off x="573012" y="3429000"/>
            <a:ext cx="8415113" cy="3412068"/>
          </a:xfrm>
          <a:prstGeom prst="rect">
            <a:avLst/>
          </a:prstGeom>
        </p:spPr>
        <p:txBody>
          <a:bodyPr wrap="square" lIns="0" tIns="0" rIns="0" bIns="720000" anchor="b"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dirty="0"/>
              <a:t>click to edit text</a:t>
            </a:r>
          </a:p>
        </p:txBody>
      </p:sp>
      <p:sp>
        <p:nvSpPr>
          <p:cNvPr id="6" name="Title Placeholder 14">
            <a:extLst>
              <a:ext uri="{FF2B5EF4-FFF2-40B4-BE49-F238E27FC236}">
                <a16:creationId xmlns:a16="http://schemas.microsoft.com/office/drawing/2014/main" id="{4E55B4C9-ACBC-3750-C593-B32182CAC62D}"/>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dirty="0"/>
              <a:t>click to edit headline</a:t>
            </a:r>
            <a:endParaRPr lang="et-EE" dirty="0"/>
          </a:p>
        </p:txBody>
      </p:sp>
      <p:sp>
        <p:nvSpPr>
          <p:cNvPr id="5" name="Text Placeholder 4">
            <a:extLst>
              <a:ext uri="{FF2B5EF4-FFF2-40B4-BE49-F238E27FC236}">
                <a16:creationId xmlns:a16="http://schemas.microsoft.com/office/drawing/2014/main" id="{FAD9244D-74CC-2D9E-F260-D4AEF14BE37E}"/>
              </a:ext>
            </a:extLst>
          </p:cNvPr>
          <p:cNvSpPr>
            <a:spLocks noGrp="1"/>
          </p:cNvSpPr>
          <p:nvPr>
            <p:ph type="body" sz="quarter" idx="13" hasCustomPrompt="1"/>
          </p:nvPr>
        </p:nvSpPr>
        <p:spPr>
          <a:xfrm>
            <a:off x="561975" y="1340768"/>
            <a:ext cx="8426450" cy="381025"/>
          </a:xfrm>
          <a:prstGeom prst="rect">
            <a:avLst/>
          </a:prstGeom>
        </p:spPr>
        <p:txBody>
          <a:bodyPr lIns="0" rIns="0"/>
          <a:lstStyle>
            <a:lvl1pPr marL="0" indent="0">
              <a:buNone/>
              <a:defRPr sz="2200">
                <a:solidFill>
                  <a:schemeClr val="bg1"/>
                </a:solidFill>
                <a:latin typeface="Aino" panose="02000603040504020204" pitchFamily="2" charset="77"/>
              </a:defRPr>
            </a:lvl1pPr>
            <a:lvl2pPr marL="457200" indent="0">
              <a:buNone/>
              <a:defRPr sz="2200">
                <a:solidFill>
                  <a:schemeClr val="bg1"/>
                </a:solidFill>
              </a:defRPr>
            </a:lvl2pPr>
            <a:lvl3pPr marL="914400" indent="0">
              <a:buNone/>
              <a:defRPr sz="2200">
                <a:solidFill>
                  <a:schemeClr val="bg1"/>
                </a:solidFill>
              </a:defRPr>
            </a:lvl3pPr>
            <a:lvl4pPr marL="1371600" indent="0">
              <a:buNone/>
              <a:defRPr sz="2200">
                <a:solidFill>
                  <a:schemeClr val="bg1"/>
                </a:solidFill>
              </a:defRPr>
            </a:lvl4pPr>
            <a:lvl5pPr marL="1828800" indent="0">
              <a:buNone/>
              <a:defRPr sz="2200">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edit </a:t>
            </a:r>
            <a:r>
              <a:rPr lang="en-GB" dirty="0"/>
              <a:t>subheading</a:t>
            </a:r>
          </a:p>
        </p:txBody>
      </p:sp>
    </p:spTree>
    <p:extLst>
      <p:ext uri="{BB962C8B-B14F-4D97-AF65-F5344CB8AC3E}">
        <p14:creationId xmlns:p14="http://schemas.microsoft.com/office/powerpoint/2010/main" val="3080191329"/>
      </p:ext>
    </p:extLst>
  </p:cSld>
  <p:clrMapOvr>
    <a:masterClrMapping/>
  </p:clrMapOvr>
  <p:transition spd="slow">
    <p:push dir="u"/>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 text ↑ ">
    <p:bg>
      <p:bgPr>
        <a:solidFill>
          <a:schemeClr val="tx1"/>
        </a:solidFill>
        <a:effectLst/>
      </p:bgPr>
    </p:bg>
    <p:spTree>
      <p:nvGrpSpPr>
        <p:cNvPr id="1" name=""/>
        <p:cNvGrpSpPr/>
        <p:nvPr/>
      </p:nvGrpSpPr>
      <p:grpSpPr>
        <a:xfrm>
          <a:off x="0" y="0"/>
          <a:ext cx="0" cy="0"/>
          <a:chOff x="0" y="0"/>
          <a:chExt cx="0" cy="0"/>
        </a:xfrm>
      </p:grpSpPr>
      <p:sp>
        <p:nvSpPr>
          <p:cNvPr id="2" name="Text Placeholder 14">
            <a:extLst>
              <a:ext uri="{FF2B5EF4-FFF2-40B4-BE49-F238E27FC236}">
                <a16:creationId xmlns:a16="http://schemas.microsoft.com/office/drawing/2014/main" id="{C29E039E-94B2-9AD9-D591-31FDB4F8838F}"/>
              </a:ext>
            </a:extLst>
          </p:cNvPr>
          <p:cNvSpPr>
            <a:spLocks noGrp="1"/>
          </p:cNvSpPr>
          <p:nvPr>
            <p:ph type="body" sz="quarter" idx="11" hasCustomPrompt="1"/>
          </p:nvPr>
        </p:nvSpPr>
        <p:spPr>
          <a:xfrm>
            <a:off x="573012" y="3429000"/>
            <a:ext cx="8415113" cy="3412068"/>
          </a:xfrm>
          <a:prstGeom prst="rect">
            <a:avLst/>
          </a:prstGeom>
        </p:spPr>
        <p:txBody>
          <a:bodyPr wrap="square" lIns="0" tIns="0" rIns="0" bIns="720000" anchor="t" anchorCtr="0"/>
          <a:lstStyle>
            <a:lvl1pPr marL="0" indent="0">
              <a:lnSpc>
                <a:spcPct val="100000"/>
              </a:lnSpc>
              <a:spcBef>
                <a:spcPts val="0"/>
              </a:spcBef>
              <a:spcAft>
                <a:spcPts val="800"/>
              </a:spcAft>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dirty="0"/>
              <a:t>click to edit text</a:t>
            </a:r>
          </a:p>
        </p:txBody>
      </p:sp>
      <p:sp>
        <p:nvSpPr>
          <p:cNvPr id="3" name="Title Placeholder 14">
            <a:extLst>
              <a:ext uri="{FF2B5EF4-FFF2-40B4-BE49-F238E27FC236}">
                <a16:creationId xmlns:a16="http://schemas.microsoft.com/office/drawing/2014/main" id="{2DD7BAF6-4688-C597-DE37-0233B8D83FEC}"/>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dirty="0"/>
              <a:t>click to edit headline</a:t>
            </a:r>
            <a:endParaRPr lang="et-EE" dirty="0"/>
          </a:p>
        </p:txBody>
      </p:sp>
      <p:sp>
        <p:nvSpPr>
          <p:cNvPr id="4" name="Text Placeholder 4">
            <a:extLst>
              <a:ext uri="{FF2B5EF4-FFF2-40B4-BE49-F238E27FC236}">
                <a16:creationId xmlns:a16="http://schemas.microsoft.com/office/drawing/2014/main" id="{AFF422FD-AC50-27C2-86E7-A35330BBFA27}"/>
              </a:ext>
            </a:extLst>
          </p:cNvPr>
          <p:cNvSpPr>
            <a:spLocks noGrp="1"/>
          </p:cNvSpPr>
          <p:nvPr>
            <p:ph type="body" sz="quarter" idx="13" hasCustomPrompt="1"/>
          </p:nvPr>
        </p:nvSpPr>
        <p:spPr>
          <a:xfrm>
            <a:off x="561975" y="1340768"/>
            <a:ext cx="8426450" cy="381025"/>
          </a:xfrm>
          <a:prstGeom prst="rect">
            <a:avLst/>
          </a:prstGeom>
        </p:spPr>
        <p:txBody>
          <a:bodyPr lIns="0" rIns="0"/>
          <a:lstStyle>
            <a:lvl1pPr marL="0" indent="0">
              <a:buNone/>
              <a:defRPr sz="2200">
                <a:solidFill>
                  <a:schemeClr val="bg1"/>
                </a:solidFill>
                <a:latin typeface="Aino" panose="02000603040504020204" pitchFamily="2" charset="77"/>
              </a:defRPr>
            </a:lvl1pPr>
            <a:lvl2pPr marL="457200" indent="0">
              <a:buNone/>
              <a:defRPr sz="2200">
                <a:solidFill>
                  <a:schemeClr val="bg1"/>
                </a:solidFill>
              </a:defRPr>
            </a:lvl2pPr>
            <a:lvl3pPr marL="914400" indent="0">
              <a:buNone/>
              <a:defRPr sz="2200">
                <a:solidFill>
                  <a:schemeClr val="bg1"/>
                </a:solidFill>
              </a:defRPr>
            </a:lvl3pPr>
            <a:lvl4pPr marL="1371600" indent="0">
              <a:buNone/>
              <a:defRPr sz="2200">
                <a:solidFill>
                  <a:schemeClr val="bg1"/>
                </a:solidFill>
              </a:defRPr>
            </a:lvl4pPr>
            <a:lvl5pPr marL="1828800" indent="0">
              <a:buNone/>
              <a:defRPr sz="2200">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edit </a:t>
            </a:r>
            <a:r>
              <a:rPr lang="en-GB" dirty="0"/>
              <a:t>subheading</a:t>
            </a:r>
          </a:p>
        </p:txBody>
      </p:sp>
    </p:spTree>
    <p:extLst>
      <p:ext uri="{BB962C8B-B14F-4D97-AF65-F5344CB8AC3E}">
        <p14:creationId xmlns:p14="http://schemas.microsoft.com/office/powerpoint/2010/main" val="40532082"/>
      </p:ext>
    </p:extLst>
  </p:cSld>
  <p:clrMapOvr>
    <a:masterClrMapping/>
  </p:clrMapOvr>
  <p:transition spd="slow">
    <p:push dir="u"/>
  </p:transition>
  <p:extLst>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 text ↓ ">
    <p:bg>
      <p:bgPr>
        <a:solidFill>
          <a:schemeClr val="tx1"/>
        </a:solidFill>
        <a:effectLst/>
      </p:bgPr>
    </p:bg>
    <p:spTree>
      <p:nvGrpSpPr>
        <p:cNvPr id="1" name=""/>
        <p:cNvGrpSpPr/>
        <p:nvPr/>
      </p:nvGrpSpPr>
      <p:grpSpPr>
        <a:xfrm>
          <a:off x="0" y="0"/>
          <a:ext cx="0" cy="0"/>
          <a:chOff x="0" y="0"/>
          <a:chExt cx="0" cy="0"/>
        </a:xfrm>
      </p:grpSpPr>
      <p:sp>
        <p:nvSpPr>
          <p:cNvPr id="3" name="Text Placeholder 14">
            <a:extLst>
              <a:ext uri="{FF2B5EF4-FFF2-40B4-BE49-F238E27FC236}">
                <a16:creationId xmlns:a16="http://schemas.microsoft.com/office/drawing/2014/main" id="{63318D6B-6F82-AD32-8F1C-69C9C5F464B2}"/>
              </a:ext>
            </a:extLst>
          </p:cNvPr>
          <p:cNvSpPr>
            <a:spLocks noGrp="1"/>
          </p:cNvSpPr>
          <p:nvPr>
            <p:ph type="body" sz="quarter" idx="11" hasCustomPrompt="1"/>
          </p:nvPr>
        </p:nvSpPr>
        <p:spPr>
          <a:xfrm>
            <a:off x="573012" y="3429000"/>
            <a:ext cx="8415113" cy="3412068"/>
          </a:xfrm>
          <a:prstGeom prst="rect">
            <a:avLst/>
          </a:prstGeom>
        </p:spPr>
        <p:txBody>
          <a:bodyPr wrap="square" lIns="0" tIns="0" rIns="0" bIns="720000" anchor="b" anchorCtr="0"/>
          <a:lstStyle>
            <a:lvl1pPr marL="0" indent="0">
              <a:lnSpc>
                <a:spcPct val="100000"/>
              </a:lnSpc>
              <a:spcBef>
                <a:spcPts val="0"/>
              </a:spcBef>
              <a:spcAft>
                <a:spcPts val="800"/>
              </a:spcAft>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dirty="0"/>
              <a:t>click to edit text</a:t>
            </a:r>
          </a:p>
        </p:txBody>
      </p:sp>
      <p:sp>
        <p:nvSpPr>
          <p:cNvPr id="6" name="Title Placeholder 14">
            <a:extLst>
              <a:ext uri="{FF2B5EF4-FFF2-40B4-BE49-F238E27FC236}">
                <a16:creationId xmlns:a16="http://schemas.microsoft.com/office/drawing/2014/main" id="{4CA88A36-10F2-567F-7408-FB8391DD6E22}"/>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dirty="0"/>
              <a:t>click to edit headline</a:t>
            </a:r>
            <a:endParaRPr lang="et-EE" dirty="0"/>
          </a:p>
        </p:txBody>
      </p:sp>
      <p:sp>
        <p:nvSpPr>
          <p:cNvPr id="2" name="Text Placeholder 4">
            <a:extLst>
              <a:ext uri="{FF2B5EF4-FFF2-40B4-BE49-F238E27FC236}">
                <a16:creationId xmlns:a16="http://schemas.microsoft.com/office/drawing/2014/main" id="{E048F3B3-5963-8EDF-D834-F022829B0F9C}"/>
              </a:ext>
            </a:extLst>
          </p:cNvPr>
          <p:cNvSpPr>
            <a:spLocks noGrp="1"/>
          </p:cNvSpPr>
          <p:nvPr>
            <p:ph type="body" sz="quarter" idx="13" hasCustomPrompt="1"/>
          </p:nvPr>
        </p:nvSpPr>
        <p:spPr>
          <a:xfrm>
            <a:off x="561975" y="1340768"/>
            <a:ext cx="8426450" cy="381025"/>
          </a:xfrm>
          <a:prstGeom prst="rect">
            <a:avLst/>
          </a:prstGeom>
        </p:spPr>
        <p:txBody>
          <a:bodyPr lIns="0" rIns="0"/>
          <a:lstStyle>
            <a:lvl1pPr marL="0" indent="0">
              <a:buNone/>
              <a:defRPr sz="2200">
                <a:solidFill>
                  <a:schemeClr val="bg1"/>
                </a:solidFill>
                <a:latin typeface="Aino" panose="02000603040504020204" pitchFamily="2" charset="77"/>
              </a:defRPr>
            </a:lvl1pPr>
            <a:lvl2pPr marL="457200" indent="0">
              <a:buNone/>
              <a:defRPr sz="2200">
                <a:solidFill>
                  <a:schemeClr val="bg1"/>
                </a:solidFill>
              </a:defRPr>
            </a:lvl2pPr>
            <a:lvl3pPr marL="914400" indent="0">
              <a:buNone/>
              <a:defRPr sz="2200">
                <a:solidFill>
                  <a:schemeClr val="bg1"/>
                </a:solidFill>
              </a:defRPr>
            </a:lvl3pPr>
            <a:lvl4pPr marL="1371600" indent="0">
              <a:buNone/>
              <a:defRPr sz="2200">
                <a:solidFill>
                  <a:schemeClr val="bg1"/>
                </a:solidFill>
              </a:defRPr>
            </a:lvl4pPr>
            <a:lvl5pPr marL="1828800" indent="0">
              <a:buNone/>
              <a:defRPr sz="2200">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edit </a:t>
            </a:r>
            <a:r>
              <a:rPr lang="en-GB" dirty="0"/>
              <a:t>subheading</a:t>
            </a:r>
          </a:p>
        </p:txBody>
      </p:sp>
    </p:spTree>
    <p:extLst>
      <p:ext uri="{BB962C8B-B14F-4D97-AF65-F5344CB8AC3E}">
        <p14:creationId xmlns:p14="http://schemas.microsoft.com/office/powerpoint/2010/main" val="252557216"/>
      </p:ext>
    </p:extLst>
  </p:cSld>
  <p:clrMapOvr>
    <a:masterClrMapping/>
  </p:clrMapOvr>
  <p:transition spd="slow">
    <p:push dir="u"/>
  </p:transition>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 two columns">
    <p:bg>
      <p:bgPr>
        <a:solidFill>
          <a:schemeClr val="tx1"/>
        </a:solidFill>
        <a:effectLst/>
      </p:bgPr>
    </p:bg>
    <p:spTree>
      <p:nvGrpSpPr>
        <p:cNvPr id="1" name=""/>
        <p:cNvGrpSpPr/>
        <p:nvPr/>
      </p:nvGrpSpPr>
      <p:grpSpPr>
        <a:xfrm>
          <a:off x="0" y="0"/>
          <a:ext cx="0" cy="0"/>
          <a:chOff x="0" y="0"/>
          <a:chExt cx="0" cy="0"/>
        </a:xfrm>
      </p:grpSpPr>
      <p:sp>
        <p:nvSpPr>
          <p:cNvPr id="2" name="Text Placeholder 14">
            <a:extLst>
              <a:ext uri="{FF2B5EF4-FFF2-40B4-BE49-F238E27FC236}">
                <a16:creationId xmlns:a16="http://schemas.microsoft.com/office/drawing/2014/main" id="{F258E906-9FFA-E9F6-A4F6-E6AB21A68E20}"/>
              </a:ext>
            </a:extLst>
          </p:cNvPr>
          <p:cNvSpPr>
            <a:spLocks noGrp="1"/>
          </p:cNvSpPr>
          <p:nvPr>
            <p:ph type="body" sz="quarter" idx="11" hasCustomPrompt="1"/>
          </p:nvPr>
        </p:nvSpPr>
        <p:spPr>
          <a:xfrm>
            <a:off x="550863" y="3429000"/>
            <a:ext cx="5277368" cy="3429000"/>
          </a:xfrm>
          <a:prstGeom prst="rect">
            <a:avLst/>
          </a:prstGeom>
        </p:spPr>
        <p:txBody>
          <a:bodyPr lIns="0" tIns="0" rIns="0" bIns="720000" anchor="t"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dirty="0"/>
              <a:t>click to edit text</a:t>
            </a:r>
          </a:p>
        </p:txBody>
      </p:sp>
      <p:sp>
        <p:nvSpPr>
          <p:cNvPr id="6" name="Text Placeholder 14">
            <a:extLst>
              <a:ext uri="{FF2B5EF4-FFF2-40B4-BE49-F238E27FC236}">
                <a16:creationId xmlns:a16="http://schemas.microsoft.com/office/drawing/2014/main" id="{AE6A0DA1-5FE5-3F27-9876-273D739809A8}"/>
              </a:ext>
            </a:extLst>
          </p:cNvPr>
          <p:cNvSpPr>
            <a:spLocks noGrp="1"/>
          </p:cNvSpPr>
          <p:nvPr>
            <p:ph type="body" sz="quarter" idx="12" hasCustomPrompt="1"/>
          </p:nvPr>
        </p:nvSpPr>
        <p:spPr>
          <a:xfrm>
            <a:off x="6389437" y="3429000"/>
            <a:ext cx="5277368" cy="3429000"/>
          </a:xfrm>
          <a:prstGeom prst="rect">
            <a:avLst/>
          </a:prstGeom>
        </p:spPr>
        <p:txBody>
          <a:bodyPr lIns="0" tIns="0" rIns="0" bIns="720000" anchor="t"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dirty="0"/>
              <a:t>click to edit text</a:t>
            </a:r>
          </a:p>
        </p:txBody>
      </p:sp>
      <p:sp>
        <p:nvSpPr>
          <p:cNvPr id="3" name="Title Placeholder 14">
            <a:extLst>
              <a:ext uri="{FF2B5EF4-FFF2-40B4-BE49-F238E27FC236}">
                <a16:creationId xmlns:a16="http://schemas.microsoft.com/office/drawing/2014/main" id="{B9E16436-4472-ABBD-01AD-308A994BE7BB}"/>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dirty="0"/>
              <a:t>click to edit headline</a:t>
            </a:r>
            <a:endParaRPr lang="et-EE" dirty="0"/>
          </a:p>
        </p:txBody>
      </p:sp>
      <p:sp>
        <p:nvSpPr>
          <p:cNvPr id="5" name="Text Placeholder 4">
            <a:extLst>
              <a:ext uri="{FF2B5EF4-FFF2-40B4-BE49-F238E27FC236}">
                <a16:creationId xmlns:a16="http://schemas.microsoft.com/office/drawing/2014/main" id="{E96F8BD5-890A-2059-8EFA-CEBF62478119}"/>
              </a:ext>
            </a:extLst>
          </p:cNvPr>
          <p:cNvSpPr>
            <a:spLocks noGrp="1"/>
          </p:cNvSpPr>
          <p:nvPr>
            <p:ph type="body" sz="quarter" idx="13" hasCustomPrompt="1"/>
          </p:nvPr>
        </p:nvSpPr>
        <p:spPr>
          <a:xfrm>
            <a:off x="561975" y="1340768"/>
            <a:ext cx="8426450" cy="381025"/>
          </a:xfrm>
          <a:prstGeom prst="rect">
            <a:avLst/>
          </a:prstGeom>
        </p:spPr>
        <p:txBody>
          <a:bodyPr lIns="0" rIns="0"/>
          <a:lstStyle>
            <a:lvl1pPr marL="0" indent="0">
              <a:buNone/>
              <a:defRPr sz="2200">
                <a:solidFill>
                  <a:schemeClr val="bg1"/>
                </a:solidFill>
                <a:latin typeface="Aino" panose="02000603040504020204" pitchFamily="2" charset="77"/>
              </a:defRPr>
            </a:lvl1pPr>
            <a:lvl2pPr marL="457200" indent="0">
              <a:buNone/>
              <a:defRPr sz="2200">
                <a:solidFill>
                  <a:schemeClr val="bg1"/>
                </a:solidFill>
              </a:defRPr>
            </a:lvl2pPr>
            <a:lvl3pPr marL="914400" indent="0">
              <a:buNone/>
              <a:defRPr sz="2200">
                <a:solidFill>
                  <a:schemeClr val="bg1"/>
                </a:solidFill>
              </a:defRPr>
            </a:lvl3pPr>
            <a:lvl4pPr marL="1371600" indent="0">
              <a:buNone/>
              <a:defRPr sz="2200">
                <a:solidFill>
                  <a:schemeClr val="bg1"/>
                </a:solidFill>
              </a:defRPr>
            </a:lvl4pPr>
            <a:lvl5pPr marL="1828800" indent="0">
              <a:buNone/>
              <a:defRPr sz="2200">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edit </a:t>
            </a:r>
            <a:r>
              <a:rPr lang="en-GB" dirty="0"/>
              <a:t>subheading</a:t>
            </a:r>
          </a:p>
        </p:txBody>
      </p:sp>
    </p:spTree>
    <p:extLst>
      <p:ext uri="{BB962C8B-B14F-4D97-AF65-F5344CB8AC3E}">
        <p14:creationId xmlns:p14="http://schemas.microsoft.com/office/powerpoint/2010/main" val="382368790"/>
      </p:ext>
    </p:extLst>
  </p:cSld>
  <p:clrMapOvr>
    <a:masterClrMapping/>
  </p:clrMapOvr>
  <p:transition spd="slow">
    <p:push dir="u"/>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 facts">
    <p:bg>
      <p:bgPr>
        <a:solidFill>
          <a:schemeClr val="tx1"/>
        </a:solidFill>
        <a:effectLst/>
      </p:bgPr>
    </p:bg>
    <p:spTree>
      <p:nvGrpSpPr>
        <p:cNvPr id="1" name=""/>
        <p:cNvGrpSpPr/>
        <p:nvPr/>
      </p:nvGrpSpPr>
      <p:grpSpPr>
        <a:xfrm>
          <a:off x="0" y="0"/>
          <a:ext cx="0" cy="0"/>
          <a:chOff x="0" y="0"/>
          <a:chExt cx="0" cy="0"/>
        </a:xfrm>
      </p:grpSpPr>
      <p:sp>
        <p:nvSpPr>
          <p:cNvPr id="2" name="Text Placeholder 14">
            <a:extLst>
              <a:ext uri="{FF2B5EF4-FFF2-40B4-BE49-F238E27FC236}">
                <a16:creationId xmlns:a16="http://schemas.microsoft.com/office/drawing/2014/main" id="{F258E906-9FFA-E9F6-A4F6-E6AB21A68E20}"/>
              </a:ext>
            </a:extLst>
          </p:cNvPr>
          <p:cNvSpPr>
            <a:spLocks noGrp="1"/>
          </p:cNvSpPr>
          <p:nvPr>
            <p:ph type="body" sz="quarter" idx="11" hasCustomPrompt="1"/>
          </p:nvPr>
        </p:nvSpPr>
        <p:spPr>
          <a:xfrm>
            <a:off x="550863" y="3429000"/>
            <a:ext cx="2592000" cy="3429000"/>
          </a:xfrm>
          <a:prstGeom prst="rect">
            <a:avLst/>
          </a:prstGeom>
        </p:spPr>
        <p:txBody>
          <a:bodyPr lIns="0" tIns="0" rIns="0" bIns="720000" anchor="t" anchorCtr="0"/>
          <a:lstStyle>
            <a:lvl1pPr marL="0" indent="0" algn="ctr">
              <a:lnSpc>
                <a:spcPct val="100000"/>
              </a:lnSpc>
              <a:spcBef>
                <a:spcPts val="0"/>
              </a:spcBef>
              <a:spcAft>
                <a:spcPts val="800"/>
              </a:spcAft>
              <a:buClr>
                <a:schemeClr val="bg1"/>
              </a:buClr>
              <a:buFont typeface="System Font Regular"/>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dirty="0"/>
              <a:t>click to edit text</a:t>
            </a:r>
          </a:p>
        </p:txBody>
      </p:sp>
      <p:sp>
        <p:nvSpPr>
          <p:cNvPr id="3" name="Title Placeholder 14">
            <a:extLst>
              <a:ext uri="{FF2B5EF4-FFF2-40B4-BE49-F238E27FC236}">
                <a16:creationId xmlns:a16="http://schemas.microsoft.com/office/drawing/2014/main" id="{B9E16436-4472-ABBD-01AD-308A994BE7BB}"/>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dirty="0"/>
              <a:t>click to edit headline</a:t>
            </a:r>
            <a:endParaRPr lang="et-EE" dirty="0"/>
          </a:p>
        </p:txBody>
      </p:sp>
      <p:sp>
        <p:nvSpPr>
          <p:cNvPr id="4" name="Text Placeholder 14">
            <a:extLst>
              <a:ext uri="{FF2B5EF4-FFF2-40B4-BE49-F238E27FC236}">
                <a16:creationId xmlns:a16="http://schemas.microsoft.com/office/drawing/2014/main" id="{7441307C-4F05-AD7D-AB2A-639468192166}"/>
              </a:ext>
            </a:extLst>
          </p:cNvPr>
          <p:cNvSpPr>
            <a:spLocks noGrp="1"/>
          </p:cNvSpPr>
          <p:nvPr>
            <p:ph type="body" sz="quarter" idx="12" hasCustomPrompt="1"/>
          </p:nvPr>
        </p:nvSpPr>
        <p:spPr>
          <a:xfrm>
            <a:off x="9058758" y="3429000"/>
            <a:ext cx="2592000" cy="3429000"/>
          </a:xfrm>
          <a:prstGeom prst="rect">
            <a:avLst/>
          </a:prstGeom>
        </p:spPr>
        <p:txBody>
          <a:bodyPr lIns="0" tIns="0" rIns="0" bIns="720000" anchor="t" anchorCtr="0"/>
          <a:lstStyle>
            <a:lvl1pPr marL="0" indent="0" algn="ctr">
              <a:lnSpc>
                <a:spcPct val="100000"/>
              </a:lnSpc>
              <a:spcBef>
                <a:spcPts val="0"/>
              </a:spcBef>
              <a:spcAft>
                <a:spcPts val="800"/>
              </a:spcAft>
              <a:buClr>
                <a:schemeClr val="bg1"/>
              </a:buClr>
              <a:buFont typeface="System Font Regular"/>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dirty="0"/>
              <a:t>click to edit text</a:t>
            </a:r>
          </a:p>
        </p:txBody>
      </p:sp>
      <p:sp>
        <p:nvSpPr>
          <p:cNvPr id="5" name="Text Placeholder 14">
            <a:extLst>
              <a:ext uri="{FF2B5EF4-FFF2-40B4-BE49-F238E27FC236}">
                <a16:creationId xmlns:a16="http://schemas.microsoft.com/office/drawing/2014/main" id="{3CBD90CE-70CD-6FB3-EFB9-61D5B7AB2DDE}"/>
              </a:ext>
            </a:extLst>
          </p:cNvPr>
          <p:cNvSpPr>
            <a:spLocks noGrp="1"/>
          </p:cNvSpPr>
          <p:nvPr>
            <p:ph type="body" sz="quarter" idx="13" hasCustomPrompt="1"/>
          </p:nvPr>
        </p:nvSpPr>
        <p:spPr>
          <a:xfrm>
            <a:off x="3386828" y="3429000"/>
            <a:ext cx="2592000" cy="3429000"/>
          </a:xfrm>
          <a:prstGeom prst="rect">
            <a:avLst/>
          </a:prstGeom>
        </p:spPr>
        <p:txBody>
          <a:bodyPr lIns="0" tIns="0" rIns="0" bIns="720000" anchor="t" anchorCtr="0"/>
          <a:lstStyle>
            <a:lvl1pPr marL="0" indent="0" algn="ctr">
              <a:lnSpc>
                <a:spcPct val="100000"/>
              </a:lnSpc>
              <a:spcBef>
                <a:spcPts val="0"/>
              </a:spcBef>
              <a:spcAft>
                <a:spcPts val="800"/>
              </a:spcAft>
              <a:buClr>
                <a:schemeClr val="bg1"/>
              </a:buClr>
              <a:buFont typeface="System Font Regular"/>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dirty="0"/>
              <a:t>click to edit text</a:t>
            </a:r>
          </a:p>
        </p:txBody>
      </p:sp>
      <p:sp>
        <p:nvSpPr>
          <p:cNvPr id="7" name="Text Placeholder 14">
            <a:extLst>
              <a:ext uri="{FF2B5EF4-FFF2-40B4-BE49-F238E27FC236}">
                <a16:creationId xmlns:a16="http://schemas.microsoft.com/office/drawing/2014/main" id="{07EDCE19-6E63-48D5-9B82-65DDFBBC6F68}"/>
              </a:ext>
            </a:extLst>
          </p:cNvPr>
          <p:cNvSpPr>
            <a:spLocks noGrp="1"/>
          </p:cNvSpPr>
          <p:nvPr>
            <p:ph type="body" sz="quarter" idx="14" hasCustomPrompt="1"/>
          </p:nvPr>
        </p:nvSpPr>
        <p:spPr>
          <a:xfrm>
            <a:off x="6222793" y="3429000"/>
            <a:ext cx="2592000" cy="3429000"/>
          </a:xfrm>
          <a:prstGeom prst="rect">
            <a:avLst/>
          </a:prstGeom>
        </p:spPr>
        <p:txBody>
          <a:bodyPr lIns="0" tIns="0" rIns="0" bIns="720000" anchor="t" anchorCtr="0"/>
          <a:lstStyle>
            <a:lvl1pPr marL="0" indent="0" algn="ctr">
              <a:lnSpc>
                <a:spcPct val="100000"/>
              </a:lnSpc>
              <a:spcBef>
                <a:spcPts val="0"/>
              </a:spcBef>
              <a:spcAft>
                <a:spcPts val="800"/>
              </a:spcAft>
              <a:buClr>
                <a:schemeClr val="bg1"/>
              </a:buClr>
              <a:buFont typeface="System Font Regular"/>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dirty="0"/>
              <a:t>click to edit text</a:t>
            </a:r>
          </a:p>
        </p:txBody>
      </p:sp>
    </p:spTree>
    <p:extLst>
      <p:ext uri="{BB962C8B-B14F-4D97-AF65-F5344CB8AC3E}">
        <p14:creationId xmlns:p14="http://schemas.microsoft.com/office/powerpoint/2010/main" val="3341243238"/>
      </p:ext>
    </p:extLst>
  </p:cSld>
  <p:clrMapOvr>
    <a:masterClrMapping/>
  </p:clrMapOvr>
  <p:transition spd="slow">
    <p:push dir="u"/>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 photo right">
    <p:bg>
      <p:bgPr>
        <a:solidFill>
          <a:schemeClr val="tx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6FB02FC3-DA5A-4578-B011-B08687D578C6}"/>
              </a:ext>
            </a:extLst>
          </p:cNvPr>
          <p:cNvSpPr>
            <a:spLocks noGrp="1"/>
          </p:cNvSpPr>
          <p:nvPr>
            <p:ph type="pic" sz="quarter" idx="12"/>
          </p:nvPr>
        </p:nvSpPr>
        <p:spPr>
          <a:xfrm>
            <a:off x="6389436" y="0"/>
            <a:ext cx="5802564" cy="6858000"/>
          </a:xfrm>
          <a:prstGeom prst="rect">
            <a:avLst/>
          </a:prstGeom>
          <a:pattFill prst="pct5">
            <a:fgClr>
              <a:schemeClr val="bg1"/>
            </a:fgClr>
            <a:bgClr>
              <a:schemeClr val="tx1"/>
            </a:bgClr>
          </a:pattFill>
        </p:spPr>
        <p:txBody>
          <a:bodyPr anchor="ctr" anchorCtr="0"/>
          <a:lstStyle>
            <a:lvl1pPr marL="0" indent="0" algn="ctr">
              <a:buNone/>
              <a:defRPr sz="1800" b="0" i="0">
                <a:solidFill>
                  <a:schemeClr val="bg1"/>
                </a:solidFill>
                <a:latin typeface="Aino" panose="02000603040504020204" pitchFamily="2" charset="77"/>
              </a:defRPr>
            </a:lvl1pPr>
          </a:lstStyle>
          <a:p>
            <a:r>
              <a:rPr lang="en-GB" dirty="0"/>
              <a:t>Click icon to add picture</a:t>
            </a:r>
            <a:endParaRPr lang="et-EE" dirty="0"/>
          </a:p>
        </p:txBody>
      </p:sp>
      <p:sp>
        <p:nvSpPr>
          <p:cNvPr id="7" name="Text Placeholder 14">
            <a:extLst>
              <a:ext uri="{FF2B5EF4-FFF2-40B4-BE49-F238E27FC236}">
                <a16:creationId xmlns:a16="http://schemas.microsoft.com/office/drawing/2014/main" id="{869C6F01-A1AF-4E52-9C08-6D9F87CFFE2F}"/>
              </a:ext>
            </a:extLst>
          </p:cNvPr>
          <p:cNvSpPr>
            <a:spLocks noGrp="1"/>
          </p:cNvSpPr>
          <p:nvPr>
            <p:ph type="body" sz="quarter" idx="11" hasCustomPrompt="1"/>
          </p:nvPr>
        </p:nvSpPr>
        <p:spPr>
          <a:xfrm>
            <a:off x="550864" y="1988841"/>
            <a:ext cx="5277368" cy="4869160"/>
          </a:xfrm>
          <a:prstGeom prst="rect">
            <a:avLst/>
          </a:prstGeom>
        </p:spPr>
        <p:txBody>
          <a:bodyPr lIns="0" tIns="0" rIns="0" bIns="720000" anchor="b"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dirty="0"/>
              <a:t>click to edit text</a:t>
            </a:r>
          </a:p>
        </p:txBody>
      </p:sp>
      <p:sp>
        <p:nvSpPr>
          <p:cNvPr id="2" name="Title Placeholder 14">
            <a:extLst>
              <a:ext uri="{FF2B5EF4-FFF2-40B4-BE49-F238E27FC236}">
                <a16:creationId xmlns:a16="http://schemas.microsoft.com/office/drawing/2014/main" id="{D3122CC1-C040-02F8-2F65-1A3A0F5CC22E}"/>
              </a:ext>
            </a:extLst>
          </p:cNvPr>
          <p:cNvSpPr>
            <a:spLocks noGrp="1"/>
          </p:cNvSpPr>
          <p:nvPr>
            <p:ph type="title" hasCustomPrompt="1"/>
          </p:nvPr>
        </p:nvSpPr>
        <p:spPr>
          <a:xfrm>
            <a:off x="561208" y="554994"/>
            <a:ext cx="5267023" cy="1384995"/>
          </a:xfrm>
          <a:prstGeom prst="rect">
            <a:avLst/>
          </a:prstGeom>
        </p:spPr>
        <p:txBody>
          <a:bodyPr vert="horz" wrap="square" lIns="0" tIns="0" rIns="0" bIns="0" rtlCol="0" anchor="t">
            <a:spAutoFit/>
          </a:bodyPr>
          <a:lstStyle>
            <a:lvl1pPr>
              <a:defRPr sz="5000">
                <a:solidFill>
                  <a:schemeClr val="bg1"/>
                </a:solidFill>
              </a:defRPr>
            </a:lvl1pPr>
          </a:lstStyle>
          <a:p>
            <a:r>
              <a:rPr lang="en-US" dirty="0"/>
              <a:t>click to edit headline</a:t>
            </a:r>
            <a:endParaRPr lang="et-EE" dirty="0"/>
          </a:p>
        </p:txBody>
      </p:sp>
    </p:spTree>
    <p:extLst>
      <p:ext uri="{BB962C8B-B14F-4D97-AF65-F5344CB8AC3E}">
        <p14:creationId xmlns:p14="http://schemas.microsoft.com/office/powerpoint/2010/main" val="142848171"/>
      </p:ext>
    </p:extLst>
  </p:cSld>
  <p:clrMapOvr>
    <a:masterClrMapping/>
  </p:clrMapOvr>
  <p:transition spd="slow">
    <p:push dir="u"/>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 photo left">
    <p:bg>
      <p:bgPr>
        <a:solidFill>
          <a:schemeClr val="tx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6FB02FC3-DA5A-4578-B011-B08687D578C6}"/>
              </a:ext>
            </a:extLst>
          </p:cNvPr>
          <p:cNvSpPr>
            <a:spLocks noGrp="1"/>
          </p:cNvSpPr>
          <p:nvPr>
            <p:ph type="pic" sz="quarter" idx="12"/>
          </p:nvPr>
        </p:nvSpPr>
        <p:spPr>
          <a:xfrm>
            <a:off x="1" y="0"/>
            <a:ext cx="5802564" cy="6858000"/>
          </a:xfrm>
          <a:prstGeom prst="rect">
            <a:avLst/>
          </a:prstGeom>
          <a:pattFill prst="pct5">
            <a:fgClr>
              <a:schemeClr val="bg1"/>
            </a:fgClr>
            <a:bgClr>
              <a:schemeClr val="tx1"/>
            </a:bgClr>
          </a:pattFill>
        </p:spPr>
        <p:txBody>
          <a:bodyPr anchor="ctr" anchorCtr="0"/>
          <a:lstStyle>
            <a:lvl1pPr marL="0" indent="0" algn="ctr">
              <a:buNone/>
              <a:defRPr sz="1800" b="0" i="0">
                <a:solidFill>
                  <a:schemeClr val="bg1"/>
                </a:solidFill>
                <a:latin typeface="Aino" panose="02000603040504020204" pitchFamily="2" charset="77"/>
              </a:defRPr>
            </a:lvl1pPr>
          </a:lstStyle>
          <a:p>
            <a:r>
              <a:rPr lang="en-GB" dirty="0"/>
              <a:t>Click icon to add picture</a:t>
            </a:r>
            <a:endParaRPr lang="et-EE" dirty="0"/>
          </a:p>
        </p:txBody>
      </p:sp>
      <p:sp>
        <p:nvSpPr>
          <p:cNvPr id="7" name="Text Placeholder 14">
            <a:extLst>
              <a:ext uri="{FF2B5EF4-FFF2-40B4-BE49-F238E27FC236}">
                <a16:creationId xmlns:a16="http://schemas.microsoft.com/office/drawing/2014/main" id="{869C6F01-A1AF-4E52-9C08-6D9F87CFFE2F}"/>
              </a:ext>
            </a:extLst>
          </p:cNvPr>
          <p:cNvSpPr>
            <a:spLocks noGrp="1"/>
          </p:cNvSpPr>
          <p:nvPr>
            <p:ph type="body" sz="quarter" idx="11" hasCustomPrompt="1"/>
          </p:nvPr>
        </p:nvSpPr>
        <p:spPr>
          <a:xfrm>
            <a:off x="6389436" y="1988841"/>
            <a:ext cx="5277368" cy="4869160"/>
          </a:xfrm>
          <a:prstGeom prst="rect">
            <a:avLst/>
          </a:prstGeom>
        </p:spPr>
        <p:txBody>
          <a:bodyPr lIns="0" tIns="0" rIns="0" bIns="720000" anchor="b"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dirty="0"/>
              <a:t>click to edit text</a:t>
            </a:r>
          </a:p>
        </p:txBody>
      </p:sp>
      <p:sp>
        <p:nvSpPr>
          <p:cNvPr id="2" name="Title Placeholder 14">
            <a:extLst>
              <a:ext uri="{FF2B5EF4-FFF2-40B4-BE49-F238E27FC236}">
                <a16:creationId xmlns:a16="http://schemas.microsoft.com/office/drawing/2014/main" id="{D3122CC1-C040-02F8-2F65-1A3A0F5CC22E}"/>
              </a:ext>
            </a:extLst>
          </p:cNvPr>
          <p:cNvSpPr>
            <a:spLocks noGrp="1"/>
          </p:cNvSpPr>
          <p:nvPr>
            <p:ph type="title" hasCustomPrompt="1"/>
          </p:nvPr>
        </p:nvSpPr>
        <p:spPr>
          <a:xfrm>
            <a:off x="6399780" y="554994"/>
            <a:ext cx="5267023" cy="1384995"/>
          </a:xfrm>
          <a:prstGeom prst="rect">
            <a:avLst/>
          </a:prstGeom>
        </p:spPr>
        <p:txBody>
          <a:bodyPr vert="horz" wrap="square" lIns="0" tIns="0" rIns="0" bIns="0" rtlCol="0" anchor="t">
            <a:spAutoFit/>
          </a:bodyPr>
          <a:lstStyle>
            <a:lvl1pPr>
              <a:defRPr sz="5000">
                <a:solidFill>
                  <a:schemeClr val="bg1"/>
                </a:solidFill>
              </a:defRPr>
            </a:lvl1pPr>
          </a:lstStyle>
          <a:p>
            <a:r>
              <a:rPr lang="en-US" dirty="0"/>
              <a:t>click to edit headline</a:t>
            </a:r>
            <a:endParaRPr lang="et-EE" dirty="0"/>
          </a:p>
        </p:txBody>
      </p:sp>
    </p:spTree>
    <p:extLst>
      <p:ext uri="{BB962C8B-B14F-4D97-AF65-F5344CB8AC3E}">
        <p14:creationId xmlns:p14="http://schemas.microsoft.com/office/powerpoint/2010/main" val="2251362092"/>
      </p:ext>
    </p:extLst>
  </p:cSld>
  <p:clrMapOvr>
    <a:masterClrMapping/>
  </p:clrMapOvr>
  <p:transition spd="slow">
    <p:push dir="u"/>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 ✏️  table or drawing">
    <p:bg>
      <p:bgPr>
        <a:solidFill>
          <a:schemeClr val="tx1"/>
        </a:solidFill>
        <a:effectLst/>
      </p:bgPr>
    </p:bg>
    <p:spTree>
      <p:nvGrpSpPr>
        <p:cNvPr id="1" name=""/>
        <p:cNvGrpSpPr/>
        <p:nvPr/>
      </p:nvGrpSpPr>
      <p:grpSpPr>
        <a:xfrm>
          <a:off x="0" y="0"/>
          <a:ext cx="0" cy="0"/>
          <a:chOff x="0" y="0"/>
          <a:chExt cx="0" cy="0"/>
        </a:xfrm>
      </p:grpSpPr>
      <p:sp>
        <p:nvSpPr>
          <p:cNvPr id="9" name="Title Placeholder 14">
            <a:extLst>
              <a:ext uri="{FF2B5EF4-FFF2-40B4-BE49-F238E27FC236}">
                <a16:creationId xmlns:a16="http://schemas.microsoft.com/office/drawing/2014/main" id="{C7C5CF7B-5697-C8A0-4F69-7DA982B79D8A}"/>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dirty="0"/>
              <a:t>click to edit headline</a:t>
            </a:r>
            <a:endParaRPr lang="et-EE" dirty="0"/>
          </a:p>
        </p:txBody>
      </p:sp>
    </p:spTree>
    <p:extLst>
      <p:ext uri="{BB962C8B-B14F-4D97-AF65-F5344CB8AC3E}">
        <p14:creationId xmlns:p14="http://schemas.microsoft.com/office/powerpoint/2010/main" val="610891164"/>
      </p:ext>
    </p:extLst>
  </p:cSld>
  <p:clrMapOvr>
    <a:masterClrMapping/>
  </p:clrMapOvr>
  <p:transition spd="slow">
    <p:push dir="u"/>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 photo right">
    <p:bg>
      <p:bgPr>
        <a:solidFill>
          <a:schemeClr val="bg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6FB02FC3-DA5A-4578-B011-B08687D578C6}"/>
              </a:ext>
            </a:extLst>
          </p:cNvPr>
          <p:cNvSpPr>
            <a:spLocks noGrp="1"/>
          </p:cNvSpPr>
          <p:nvPr>
            <p:ph type="pic" sz="quarter" idx="12"/>
          </p:nvPr>
        </p:nvSpPr>
        <p:spPr>
          <a:xfrm>
            <a:off x="6389436" y="0"/>
            <a:ext cx="5802564" cy="6858000"/>
          </a:xfrm>
          <a:prstGeom prst="rect">
            <a:avLst/>
          </a:prstGeom>
          <a:pattFill prst="pct5">
            <a:fgClr>
              <a:schemeClr val="tx1"/>
            </a:fgClr>
            <a:bgClr>
              <a:schemeClr val="bg1"/>
            </a:bgClr>
          </a:pattFill>
        </p:spPr>
        <p:txBody>
          <a:bodyPr anchor="ctr" anchorCtr="0"/>
          <a:lstStyle>
            <a:lvl1pPr marL="0" indent="0" algn="ctr">
              <a:buNone/>
              <a:defRPr sz="1800" b="0" i="0">
                <a:solidFill>
                  <a:schemeClr val="bg1"/>
                </a:solidFill>
                <a:latin typeface="Aino" panose="02000603040504020204" pitchFamily="2" charset="77"/>
              </a:defRPr>
            </a:lvl1pPr>
          </a:lstStyle>
          <a:p>
            <a:r>
              <a:rPr lang="en-GB" dirty="0"/>
              <a:t>Click icon to add picture</a:t>
            </a:r>
            <a:endParaRPr lang="et-EE" dirty="0"/>
          </a:p>
        </p:txBody>
      </p:sp>
      <p:sp>
        <p:nvSpPr>
          <p:cNvPr id="7" name="Text Placeholder 14">
            <a:extLst>
              <a:ext uri="{FF2B5EF4-FFF2-40B4-BE49-F238E27FC236}">
                <a16:creationId xmlns:a16="http://schemas.microsoft.com/office/drawing/2014/main" id="{869C6F01-A1AF-4E52-9C08-6D9F87CFFE2F}"/>
              </a:ext>
            </a:extLst>
          </p:cNvPr>
          <p:cNvSpPr>
            <a:spLocks noGrp="1"/>
          </p:cNvSpPr>
          <p:nvPr>
            <p:ph type="body" sz="quarter" idx="11" hasCustomPrompt="1"/>
          </p:nvPr>
        </p:nvSpPr>
        <p:spPr>
          <a:xfrm>
            <a:off x="550864" y="1988841"/>
            <a:ext cx="5277368" cy="4869160"/>
          </a:xfrm>
          <a:prstGeom prst="rect">
            <a:avLst/>
          </a:prstGeom>
        </p:spPr>
        <p:txBody>
          <a:bodyPr lIns="0" tIns="0" rIns="0" bIns="720000" anchor="b" anchorCtr="0"/>
          <a:lstStyle>
            <a:lvl1pPr marL="285750" indent="-285750">
              <a:lnSpc>
                <a:spcPct val="100000"/>
              </a:lnSpc>
              <a:spcBef>
                <a:spcPts val="0"/>
              </a:spcBef>
              <a:spcAft>
                <a:spcPts val="800"/>
              </a:spcAft>
              <a:buClr>
                <a:schemeClr val="tx1"/>
              </a:buClr>
              <a:buFont typeface="System Font Regular"/>
              <a:buChar char="+"/>
              <a:defRPr sz="1800">
                <a:solidFill>
                  <a:schemeClr val="tx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dirty="0"/>
              <a:t>click to edit text</a:t>
            </a:r>
          </a:p>
        </p:txBody>
      </p:sp>
      <p:sp>
        <p:nvSpPr>
          <p:cNvPr id="2" name="Title Placeholder 14">
            <a:extLst>
              <a:ext uri="{FF2B5EF4-FFF2-40B4-BE49-F238E27FC236}">
                <a16:creationId xmlns:a16="http://schemas.microsoft.com/office/drawing/2014/main" id="{D3122CC1-C040-02F8-2F65-1A3A0F5CC22E}"/>
              </a:ext>
            </a:extLst>
          </p:cNvPr>
          <p:cNvSpPr>
            <a:spLocks noGrp="1"/>
          </p:cNvSpPr>
          <p:nvPr>
            <p:ph type="title" hasCustomPrompt="1"/>
          </p:nvPr>
        </p:nvSpPr>
        <p:spPr>
          <a:xfrm>
            <a:off x="561208" y="554994"/>
            <a:ext cx="5267023" cy="1384995"/>
          </a:xfrm>
          <a:prstGeom prst="rect">
            <a:avLst/>
          </a:prstGeom>
        </p:spPr>
        <p:txBody>
          <a:bodyPr vert="horz" wrap="square" lIns="0" tIns="0" rIns="0" bIns="0" rtlCol="0" anchor="t">
            <a:spAutoFit/>
          </a:bodyPr>
          <a:lstStyle>
            <a:lvl1pPr>
              <a:defRPr sz="5000">
                <a:solidFill>
                  <a:schemeClr val="tx1"/>
                </a:solidFill>
              </a:defRPr>
            </a:lvl1pPr>
          </a:lstStyle>
          <a:p>
            <a:r>
              <a:rPr lang="en-US" dirty="0"/>
              <a:t>click to edit headline</a:t>
            </a:r>
            <a:endParaRPr lang="et-EE" dirty="0"/>
          </a:p>
        </p:txBody>
      </p:sp>
    </p:spTree>
    <p:extLst>
      <p:ext uri="{BB962C8B-B14F-4D97-AF65-F5344CB8AC3E}">
        <p14:creationId xmlns:p14="http://schemas.microsoft.com/office/powerpoint/2010/main" val="3454565555"/>
      </p:ext>
    </p:extLst>
  </p:cSld>
  <p:clrMapOvr>
    <a:masterClrMapping/>
  </p:clrMapOvr>
  <p:transition spd="slow">
    <p:push dir="u"/>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 ✏️ table or drawing">
    <p:bg>
      <p:bgPr>
        <a:solidFill>
          <a:schemeClr val="bg1"/>
        </a:solidFill>
        <a:effectLst/>
      </p:bgPr>
    </p:bg>
    <p:spTree>
      <p:nvGrpSpPr>
        <p:cNvPr id="1" name=""/>
        <p:cNvGrpSpPr/>
        <p:nvPr/>
      </p:nvGrpSpPr>
      <p:grpSpPr>
        <a:xfrm>
          <a:off x="0" y="0"/>
          <a:ext cx="0" cy="0"/>
          <a:chOff x="0" y="0"/>
          <a:chExt cx="0" cy="0"/>
        </a:xfrm>
      </p:grpSpPr>
      <p:sp>
        <p:nvSpPr>
          <p:cNvPr id="3" name="Title Placeholder 14">
            <a:extLst>
              <a:ext uri="{FF2B5EF4-FFF2-40B4-BE49-F238E27FC236}">
                <a16:creationId xmlns:a16="http://schemas.microsoft.com/office/drawing/2014/main" id="{6C21BE2C-3521-B6A2-33E7-AABC48EE2877}"/>
              </a:ext>
            </a:extLst>
          </p:cNvPr>
          <p:cNvSpPr>
            <a:spLocks noGrp="1"/>
          </p:cNvSpPr>
          <p:nvPr>
            <p:ph type="title" hasCustomPrompt="1"/>
          </p:nvPr>
        </p:nvSpPr>
        <p:spPr>
          <a:xfrm>
            <a:off x="561207" y="554994"/>
            <a:ext cx="11085625" cy="692497"/>
          </a:xfrm>
          <a:prstGeom prst="rect">
            <a:avLst/>
          </a:prstGeom>
        </p:spPr>
        <p:txBody>
          <a:bodyPr vert="horz" wrap="square" lIns="0" tIns="0" rIns="0" bIns="0" rtlCol="0" anchor="t">
            <a:spAutoFit/>
          </a:bodyPr>
          <a:lstStyle>
            <a:lvl1pPr>
              <a:defRPr sz="5000">
                <a:solidFill>
                  <a:schemeClr val="tx1"/>
                </a:solidFill>
              </a:defRPr>
            </a:lvl1pPr>
          </a:lstStyle>
          <a:p>
            <a:r>
              <a:rPr lang="en-US" dirty="0"/>
              <a:t>click to edit headline</a:t>
            </a:r>
            <a:endParaRPr lang="et-EE" dirty="0"/>
          </a:p>
        </p:txBody>
      </p:sp>
    </p:spTree>
    <p:extLst>
      <p:ext uri="{BB962C8B-B14F-4D97-AF65-F5344CB8AC3E}">
        <p14:creationId xmlns:p14="http://schemas.microsoft.com/office/powerpoint/2010/main" val="3301768238"/>
      </p:ext>
    </p:extLst>
  </p:cSld>
  <p:clrMapOvr>
    <a:masterClrMapping/>
  </p:clrMapOvr>
  <p:transition spd="slow">
    <p:push dir="u"/>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Opening Slide">
    <p:spTree>
      <p:nvGrpSpPr>
        <p:cNvPr id="1" name=""/>
        <p:cNvGrpSpPr/>
        <p:nvPr/>
      </p:nvGrpSpPr>
      <p:grpSpPr>
        <a:xfrm>
          <a:off x="0" y="0"/>
          <a:ext cx="0" cy="0"/>
          <a:chOff x="0" y="0"/>
          <a:chExt cx="0" cy="0"/>
        </a:xfrm>
      </p:grpSpPr>
      <p:sp>
        <p:nvSpPr>
          <p:cNvPr id="5" name="Media Placeholder 4"/>
          <p:cNvSpPr>
            <a:spLocks noGrp="1"/>
          </p:cNvSpPr>
          <p:nvPr>
            <p:ph type="media" sz="quarter" idx="12" hasCustomPrompt="1"/>
          </p:nvPr>
        </p:nvSpPr>
        <p:spPr>
          <a:xfrm>
            <a:off x="0" y="0"/>
            <a:ext cx="12192000" cy="6858000"/>
          </a:xfrm>
          <a:prstGeom prst="rect">
            <a:avLst/>
          </a:prstGeom>
          <a:solidFill>
            <a:srgbClr val="C4BEC5"/>
          </a:solidFill>
        </p:spPr>
        <p:txBody>
          <a:bodyPr anchor="ctr"/>
          <a:lstStyle>
            <a:lvl1pPr marL="0" indent="0" algn="ctr">
              <a:buNone/>
              <a:defRPr>
                <a:solidFill>
                  <a:srgbClr val="575A5D"/>
                </a:solidFill>
              </a:defRPr>
            </a:lvl1pPr>
          </a:lstStyle>
          <a:p>
            <a:r>
              <a:rPr lang="et-EE" dirty="0" err="1"/>
              <a:t>Click</a:t>
            </a:r>
            <a:r>
              <a:rPr lang="et-EE" dirty="0"/>
              <a:t> </a:t>
            </a:r>
            <a:r>
              <a:rPr lang="et-EE" dirty="0" err="1"/>
              <a:t>to</a:t>
            </a:r>
            <a:r>
              <a:rPr lang="et-EE" dirty="0"/>
              <a:t> </a:t>
            </a:r>
            <a:r>
              <a:rPr lang="et-EE" dirty="0" err="1"/>
              <a:t>add</a:t>
            </a:r>
            <a:r>
              <a:rPr lang="et-EE" dirty="0"/>
              <a:t> video</a:t>
            </a:r>
            <a:endParaRPr lang="en-GB" dirty="0"/>
          </a:p>
        </p:txBody>
      </p:sp>
      <p:sp>
        <p:nvSpPr>
          <p:cNvPr id="2" name="Title 1"/>
          <p:cNvSpPr>
            <a:spLocks noGrp="1"/>
          </p:cNvSpPr>
          <p:nvPr>
            <p:ph type="title"/>
          </p:nvPr>
        </p:nvSpPr>
        <p:spPr>
          <a:xfrm>
            <a:off x="623888" y="658801"/>
            <a:ext cx="7739062" cy="969974"/>
          </a:xfrm>
          <a:prstGeom prst="rect">
            <a:avLst/>
          </a:prstGeom>
        </p:spPr>
        <p:txBody>
          <a:bodyPr/>
          <a:lstStyle>
            <a:lvl1pPr>
              <a:defRPr>
                <a:solidFill>
                  <a:schemeClr val="bg1"/>
                </a:solidFill>
              </a:defRPr>
            </a:lvl1pPr>
          </a:lstStyle>
          <a:p>
            <a:r>
              <a:rPr lang="en-US" dirty="0"/>
              <a:t>Click to</a:t>
            </a:r>
            <a:r>
              <a:rPr lang="et-EE" dirty="0"/>
              <a:t> </a:t>
            </a:r>
            <a:r>
              <a:rPr lang="et-EE" dirty="0" err="1"/>
              <a:t>edit</a:t>
            </a:r>
            <a:endParaRPr lang="en-GB" dirty="0"/>
          </a:p>
        </p:txBody>
      </p:sp>
      <p:sp>
        <p:nvSpPr>
          <p:cNvPr id="6" name="Text Placeholder 5"/>
          <p:cNvSpPr>
            <a:spLocks noGrp="1"/>
          </p:cNvSpPr>
          <p:nvPr>
            <p:ph type="body" sz="quarter" idx="11"/>
          </p:nvPr>
        </p:nvSpPr>
        <p:spPr>
          <a:xfrm>
            <a:off x="623888" y="5448301"/>
            <a:ext cx="6119812" cy="1409700"/>
          </a:xfrm>
          <a:prstGeom prst="rect">
            <a:avLst/>
          </a:prstGeom>
        </p:spPr>
        <p:txBody>
          <a:bodyPr lIns="90000" tIns="46800" rIns="90000" bIns="558000" anchor="b"/>
          <a:lstStyle>
            <a:lvl1pPr marL="0" indent="0">
              <a:spcBef>
                <a:spcPts val="200"/>
              </a:spcBef>
              <a:buNone/>
              <a:defRPr sz="1800">
                <a:solidFill>
                  <a:schemeClr val="bg1"/>
                </a:solidFill>
              </a:defRPr>
            </a:lvl1pPr>
          </a:lstStyle>
          <a:p>
            <a:pPr lvl="0"/>
            <a:r>
              <a:rPr lang="en-GB" dirty="0"/>
              <a:t>Click to edit </a:t>
            </a:r>
            <a:endParaRPr lang="et-EE" dirty="0"/>
          </a:p>
          <a:p>
            <a:pPr lvl="0"/>
            <a:r>
              <a:rPr lang="en-GB" dirty="0"/>
              <a:t>Master subtitle style</a:t>
            </a:r>
          </a:p>
        </p:txBody>
      </p:sp>
      <p:sp>
        <p:nvSpPr>
          <p:cNvPr id="8" name="Text Placeholder 6">
            <a:extLst>
              <a:ext uri="{FF2B5EF4-FFF2-40B4-BE49-F238E27FC236}">
                <a16:creationId xmlns:a16="http://schemas.microsoft.com/office/drawing/2014/main" id="{A23AB346-3C6F-4CB4-BBF6-A91A24E3CD81}"/>
              </a:ext>
            </a:extLst>
          </p:cNvPr>
          <p:cNvSpPr>
            <a:spLocks noGrp="1"/>
          </p:cNvSpPr>
          <p:nvPr>
            <p:ph type="body" sz="quarter" idx="13" hasCustomPrompt="1"/>
          </p:nvPr>
        </p:nvSpPr>
        <p:spPr>
          <a:xfrm>
            <a:off x="623888" y="1628776"/>
            <a:ext cx="4824412" cy="647700"/>
          </a:xfrm>
          <a:prstGeom prst="rect">
            <a:avLst/>
          </a:prstGeom>
        </p:spPr>
        <p:txBody>
          <a:bodyPr bIns="0" anchor="t"/>
          <a:lstStyle>
            <a:lvl1pPr marL="0" indent="0">
              <a:buNone/>
              <a:defRPr sz="2200">
                <a:solidFill>
                  <a:schemeClr val="bg1"/>
                </a:solidFill>
              </a:defRPr>
            </a:lvl1pPr>
            <a:lvl2pPr marL="180975" indent="0">
              <a:buNone/>
              <a:defRPr>
                <a:solidFill>
                  <a:srgbClr val="C4BEC5"/>
                </a:solidFill>
              </a:defRPr>
            </a:lvl2pPr>
            <a:lvl3pPr marL="361950" indent="0">
              <a:buNone/>
              <a:defRPr>
                <a:solidFill>
                  <a:srgbClr val="C4BEC5"/>
                </a:solidFill>
              </a:defRPr>
            </a:lvl3pPr>
            <a:lvl4pPr marL="542925" indent="0">
              <a:buNone/>
              <a:defRPr>
                <a:solidFill>
                  <a:srgbClr val="C4BEC5"/>
                </a:solidFill>
              </a:defRPr>
            </a:lvl4pPr>
            <a:lvl5pPr marL="714375" indent="0">
              <a:buNone/>
              <a:defRPr>
                <a:solidFill>
                  <a:srgbClr val="C4BEC5"/>
                </a:solidFill>
              </a:defRPr>
            </a:lvl5pPr>
          </a:lstStyle>
          <a:p>
            <a:pPr lvl="0"/>
            <a:r>
              <a:rPr lang="en-GB" dirty="0"/>
              <a:t>Click to edit Master subtitle style</a:t>
            </a:r>
          </a:p>
        </p:txBody>
      </p:sp>
    </p:spTree>
    <p:extLst>
      <p:ext uri="{BB962C8B-B14F-4D97-AF65-F5344CB8AC3E}">
        <p14:creationId xmlns:p14="http://schemas.microsoft.com/office/powerpoint/2010/main" val="16230020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tmplLst>
          <p:tmpl>
            <p:tnLst>
              <p:par>
                <p:cTn presetID="2" presetClass="entr" presetSubtype="8"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0-#ppt_w/2"/>
                          </p:val>
                        </p:tav>
                        <p:tav tm="100000">
                          <p:val>
                            <p:strVal val="#ppt_x"/>
                          </p:val>
                        </p:tav>
                      </p:tavLst>
                    </p:anim>
                    <p:anim calcmode="lin" valueType="num">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P spid="8" grpId="0">
        <p:tmplLst>
          <p:tmpl>
            <p:tnLst>
              <p:par>
                <p:cTn presetID="2" presetClass="entr" presetSubtype="8" fill="hold" nodeType="with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additive="base">
                        <p:cTn dur="500" fill="hold"/>
                        <p:tgtEl>
                          <p:spTgt spid="8"/>
                        </p:tgtEl>
                        <p:attrNameLst>
                          <p:attrName>ppt_x</p:attrName>
                        </p:attrNameLst>
                      </p:cBhvr>
                      <p:tavLst>
                        <p:tav tm="0">
                          <p:val>
                            <p:strVal val="0-#ppt_w/2"/>
                          </p:val>
                        </p:tav>
                        <p:tav tm="100000">
                          <p:val>
                            <p:strVal val="#ppt_x"/>
                          </p:val>
                        </p:tav>
                      </p:tavLst>
                    </p:anim>
                    <p:anim calcmode="lin" valueType="num">
                      <p:cBhvr additive="base">
                        <p:cTn dur="500" fill="hold"/>
                        <p:tgtEl>
                          <p:spTgt spid="8"/>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Title + Subheading + Text">
    <p:bg>
      <p:bgPr>
        <a:solidFill>
          <a:srgbClr val="00009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658801"/>
            <a:ext cx="5472112" cy="969974"/>
          </a:xfrm>
        </p:spPr>
        <p:txBody>
          <a:bodyPr/>
          <a:lstStyle>
            <a:lvl1pPr>
              <a:defRPr>
                <a:solidFill>
                  <a:schemeClr val="bg1"/>
                </a:solidFill>
              </a:defRPr>
            </a:lvl1pPr>
          </a:lstStyle>
          <a:p>
            <a:r>
              <a:rPr lang="en-US" dirty="0"/>
              <a:t>Click to edit</a:t>
            </a:r>
            <a:endParaRPr lang="en-GB" dirty="0"/>
          </a:p>
        </p:txBody>
      </p:sp>
      <p:sp>
        <p:nvSpPr>
          <p:cNvPr id="4" name="Text Placeholder 3"/>
          <p:cNvSpPr>
            <a:spLocks noGrp="1"/>
          </p:cNvSpPr>
          <p:nvPr>
            <p:ph type="body" sz="quarter" idx="10"/>
          </p:nvPr>
        </p:nvSpPr>
        <p:spPr>
          <a:xfrm>
            <a:off x="623888" y="4133850"/>
            <a:ext cx="4824412" cy="2724150"/>
          </a:xfrm>
        </p:spPr>
        <p:txBody>
          <a:bodyPr/>
          <a:lstStyle>
            <a:lvl1pPr marL="228600" indent="-228600">
              <a:buClr>
                <a:schemeClr val="bg1"/>
              </a:buClr>
              <a:buFont typeface="Aino" panose="02000603040504020204" pitchFamily="50" charset="0"/>
              <a:buChar char="+"/>
              <a:defRPr>
                <a:solidFill>
                  <a:schemeClr val="bg1"/>
                </a:solidFill>
              </a:defRPr>
            </a:lvl1pPr>
            <a:lvl2pPr marL="361950" indent="-180975">
              <a:buClr>
                <a:schemeClr val="bg1"/>
              </a:buClr>
              <a:buFont typeface="Aino" panose="02000603040504020204" pitchFamily="50" charset="0"/>
              <a:buChar char="+"/>
              <a:defRPr>
                <a:solidFill>
                  <a:schemeClr val="bg1"/>
                </a:solidFill>
              </a:defRPr>
            </a:lvl2pPr>
            <a:lvl3pPr marL="542925" indent="-180975">
              <a:buClr>
                <a:schemeClr val="bg1"/>
              </a:buClr>
              <a:buFont typeface="Aino" panose="02000603040504020204" pitchFamily="50" charset="0"/>
              <a:buChar char="+"/>
              <a:defRPr>
                <a:solidFill>
                  <a:schemeClr val="bg1"/>
                </a:solidFill>
              </a:defRPr>
            </a:lvl3pPr>
            <a:lvl4pPr marL="714375" indent="-171450">
              <a:buClr>
                <a:schemeClr val="bg1"/>
              </a:buClr>
              <a:buFont typeface="Aino" panose="02000603040504020204" pitchFamily="50" charset="0"/>
              <a:buChar char="+"/>
              <a:defRPr>
                <a:solidFill>
                  <a:schemeClr val="bg1"/>
                </a:solidFill>
              </a:defRPr>
            </a:lvl4pPr>
            <a:lvl5pPr marL="895350" indent="-180975">
              <a:buClr>
                <a:schemeClr val="bg1"/>
              </a:buClr>
              <a:buFont typeface="Aino" panose="02000603040504020204" pitchFamily="50" charset="0"/>
              <a:buChar cha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Text Placeholder 6"/>
          <p:cNvSpPr>
            <a:spLocks noGrp="1"/>
          </p:cNvSpPr>
          <p:nvPr>
            <p:ph type="body" sz="quarter" idx="11" hasCustomPrompt="1"/>
          </p:nvPr>
        </p:nvSpPr>
        <p:spPr>
          <a:xfrm>
            <a:off x="623888" y="1628776"/>
            <a:ext cx="4824412" cy="647700"/>
          </a:xfrm>
        </p:spPr>
        <p:txBody>
          <a:bodyPr bIns="0" anchor="t"/>
          <a:lstStyle>
            <a:lvl1pPr marL="0" indent="0">
              <a:buNone/>
              <a:defRPr sz="2200">
                <a:solidFill>
                  <a:schemeClr val="bg1"/>
                </a:solidFill>
              </a:defRPr>
            </a:lvl1pPr>
            <a:lvl2pPr marL="180975" indent="0">
              <a:buNone/>
              <a:defRPr>
                <a:solidFill>
                  <a:srgbClr val="C4BEC5"/>
                </a:solidFill>
              </a:defRPr>
            </a:lvl2pPr>
            <a:lvl3pPr marL="361950" indent="0">
              <a:buNone/>
              <a:defRPr>
                <a:solidFill>
                  <a:srgbClr val="C4BEC5"/>
                </a:solidFill>
              </a:defRPr>
            </a:lvl3pPr>
            <a:lvl4pPr marL="542925" indent="0">
              <a:buNone/>
              <a:defRPr>
                <a:solidFill>
                  <a:srgbClr val="C4BEC5"/>
                </a:solidFill>
              </a:defRPr>
            </a:lvl4pPr>
            <a:lvl5pPr marL="714375" indent="0">
              <a:buNone/>
              <a:defRPr>
                <a:solidFill>
                  <a:srgbClr val="C4BEC5"/>
                </a:solidFill>
              </a:defRPr>
            </a:lvl5pPr>
          </a:lstStyle>
          <a:p>
            <a:pPr lvl="0"/>
            <a:r>
              <a:rPr lang="en-GB" dirty="0"/>
              <a:t>Click to edit Master subtitle style</a:t>
            </a:r>
          </a:p>
        </p:txBody>
      </p:sp>
    </p:spTree>
    <p:extLst>
      <p:ext uri="{BB962C8B-B14F-4D97-AF65-F5344CB8AC3E}">
        <p14:creationId xmlns:p14="http://schemas.microsoft.com/office/powerpoint/2010/main" val="33306118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ppt_y"/>
                          </p:val>
                        </p:tav>
                        <p:tav tm="100000">
                          <p:val>
                            <p:strVal val="#ppt_y"/>
                          </p:val>
                        </p:tav>
                      </p:tavLst>
                    </p:anim>
                  </p:childTnLst>
                </p:cTn>
              </p:par>
            </p:tnLst>
          </p:tmpl>
        </p:tmplLst>
      </p:bldP>
      <p:bldP spid="7" grpId="0">
        <p:tmplLst>
          <p:tmpl>
            <p:tnLst>
              <p:par>
                <p:cTn presetID="2" presetClass="entr" presetSubtype="8"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500" fill="hold"/>
                        <p:tgtEl>
                          <p:spTgt spid="7"/>
                        </p:tgtEl>
                        <p:attrNameLst>
                          <p:attrName>ppt_x</p:attrName>
                        </p:attrNameLst>
                      </p:cBhvr>
                      <p:tavLst>
                        <p:tav tm="0">
                          <p:val>
                            <p:strVal val="0-#ppt_w/2"/>
                          </p:val>
                        </p:tav>
                        <p:tav tm="100000">
                          <p:val>
                            <p:strVal val="#ppt_x"/>
                          </p:val>
                        </p:tav>
                      </p:tavLst>
                    </p:anim>
                    <p:anim calcmode="lin" valueType="num">
                      <p:cBhvr additive="base">
                        <p:cTn dur="500" fill="hold"/>
                        <p:tgtEl>
                          <p:spTgt spid="7"/>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Headline_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3256296130"/>
      </p:ext>
    </p:extLst>
  </p:cSld>
  <p:clrMapOvr>
    <a:masterClrMapping/>
  </p:clrMapOvr>
  <p:transition spd="slow">
    <p:push dir="u"/>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Slide_2">
    <p:bg>
      <p:bgPr>
        <a:solidFill>
          <a:srgbClr val="F0F1F2"/>
        </a:solidFill>
        <a:effectLst/>
      </p:bgPr>
    </p:bg>
    <p:spTree>
      <p:nvGrpSpPr>
        <p:cNvPr id="1" name=""/>
        <p:cNvGrpSpPr/>
        <p:nvPr/>
      </p:nvGrpSpPr>
      <p:grpSpPr>
        <a:xfrm>
          <a:off x="0" y="0"/>
          <a:ext cx="0" cy="0"/>
          <a:chOff x="0" y="0"/>
          <a:chExt cx="0" cy="0"/>
        </a:xfrm>
      </p:grpSpPr>
      <p:sp>
        <p:nvSpPr>
          <p:cNvPr id="35" name="Freeform 34">
            <a:extLst>
              <a:ext uri="{FF2B5EF4-FFF2-40B4-BE49-F238E27FC236}">
                <a16:creationId xmlns:a16="http://schemas.microsoft.com/office/drawing/2014/main" id="{74A08CB0-CAD7-E0B5-F864-05CA3B40D301}"/>
              </a:ext>
            </a:extLst>
          </p:cNvPr>
          <p:cNvSpPr>
            <a:spLocks noGrp="1"/>
          </p:cNvSpPr>
          <p:nvPr>
            <p:ph type="pic" sz="quarter" idx="10"/>
          </p:nvPr>
        </p:nvSpPr>
        <p:spPr>
          <a:xfrm>
            <a:off x="6932795" y="514782"/>
            <a:ext cx="5259205" cy="5827072"/>
          </a:xfrm>
          <a:custGeom>
            <a:avLst/>
            <a:gdLst>
              <a:gd name="connsiteX0" fmla="*/ 3321038 w 5259205"/>
              <a:gd name="connsiteY0" fmla="*/ 1156 h 5827072"/>
              <a:gd name="connsiteX1" fmla="*/ 5204765 w 5259205"/>
              <a:gd name="connsiteY1" fmla="*/ 1524325 h 5827072"/>
              <a:gd name="connsiteX2" fmla="*/ 5207821 w 5259205"/>
              <a:gd name="connsiteY2" fmla="*/ 1527547 h 5827072"/>
              <a:gd name="connsiteX3" fmla="*/ 5259205 w 5259205"/>
              <a:gd name="connsiteY3" fmla="*/ 1583361 h 5827072"/>
              <a:gd name="connsiteX4" fmla="*/ 5259205 w 5259205"/>
              <a:gd name="connsiteY4" fmla="*/ 5827072 h 5827072"/>
              <a:gd name="connsiteX5" fmla="*/ 5058521 w 5259205"/>
              <a:gd name="connsiteY5" fmla="*/ 5826013 h 5827072"/>
              <a:gd name="connsiteX6" fmla="*/ 3228956 w 5259205"/>
              <a:gd name="connsiteY6" fmla="*/ 5721671 h 5827072"/>
              <a:gd name="connsiteX7" fmla="*/ 3228956 w 5259205"/>
              <a:gd name="connsiteY7" fmla="*/ 5721754 h 5827072"/>
              <a:gd name="connsiteX8" fmla="*/ 3037661 w 5259205"/>
              <a:gd name="connsiteY8" fmla="*/ 5704654 h 5827072"/>
              <a:gd name="connsiteX9" fmla="*/ 54579 w 5259205"/>
              <a:gd name="connsiteY9" fmla="*/ 4777803 h 5827072"/>
              <a:gd name="connsiteX10" fmla="*/ 985615 w 5259205"/>
              <a:gd name="connsiteY10" fmla="*/ 2610690 h 5827072"/>
              <a:gd name="connsiteX11" fmla="*/ 985863 w 5259205"/>
              <a:gd name="connsiteY11" fmla="*/ 2610855 h 5827072"/>
              <a:gd name="connsiteX12" fmla="*/ 994949 w 5259205"/>
              <a:gd name="connsiteY12" fmla="*/ 2596895 h 5827072"/>
              <a:gd name="connsiteX13" fmla="*/ 1060531 w 5259205"/>
              <a:gd name="connsiteY13" fmla="*/ 2496610 h 5827072"/>
              <a:gd name="connsiteX14" fmla="*/ 3227717 w 5259205"/>
              <a:gd name="connsiteY14" fmla="*/ 2456 h 5827072"/>
              <a:gd name="connsiteX15" fmla="*/ 3321038 w 5259205"/>
              <a:gd name="connsiteY15" fmla="*/ 1156 h 5827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59205" h="5827072">
                <a:moveTo>
                  <a:pt x="3321038" y="1156"/>
                </a:moveTo>
                <a:cubicBezTo>
                  <a:pt x="3790435" y="29484"/>
                  <a:pt x="4308998" y="577571"/>
                  <a:pt x="5204765" y="1524325"/>
                </a:cubicBezTo>
                <a:cubicBezTo>
                  <a:pt x="5204765" y="1524325"/>
                  <a:pt x="5207821" y="1527547"/>
                  <a:pt x="5207821" y="1527547"/>
                </a:cubicBezTo>
                <a:lnTo>
                  <a:pt x="5259205" y="1583361"/>
                </a:lnTo>
                <a:lnTo>
                  <a:pt x="5259205" y="5827072"/>
                </a:lnTo>
                <a:lnTo>
                  <a:pt x="5058521" y="5826013"/>
                </a:lnTo>
                <a:cubicBezTo>
                  <a:pt x="4530565" y="5816881"/>
                  <a:pt x="3921803" y="5781974"/>
                  <a:pt x="3228956" y="5721671"/>
                </a:cubicBezTo>
                <a:lnTo>
                  <a:pt x="3228956" y="5721754"/>
                </a:lnTo>
                <a:cubicBezTo>
                  <a:pt x="3180307" y="5717458"/>
                  <a:pt x="3037661" y="5704654"/>
                  <a:pt x="3037661" y="5704654"/>
                </a:cubicBezTo>
                <a:cubicBezTo>
                  <a:pt x="1099021" y="5489545"/>
                  <a:pt x="262476" y="5229333"/>
                  <a:pt x="54579" y="4777803"/>
                </a:cubicBezTo>
                <a:cubicBezTo>
                  <a:pt x="-153731" y="4325281"/>
                  <a:pt x="250830" y="3690694"/>
                  <a:pt x="985615" y="2610690"/>
                </a:cubicBezTo>
                <a:lnTo>
                  <a:pt x="985863" y="2610855"/>
                </a:lnTo>
                <a:lnTo>
                  <a:pt x="994949" y="2596895"/>
                </a:lnTo>
                <a:cubicBezTo>
                  <a:pt x="1017085" y="2563108"/>
                  <a:pt x="1038890" y="2529653"/>
                  <a:pt x="1060531" y="2496610"/>
                </a:cubicBezTo>
                <a:cubicBezTo>
                  <a:pt x="2124879" y="869830"/>
                  <a:pt x="2671673" y="52185"/>
                  <a:pt x="3227717" y="2456"/>
                </a:cubicBezTo>
                <a:cubicBezTo>
                  <a:pt x="3258670" y="-311"/>
                  <a:pt x="3289745" y="-733"/>
                  <a:pt x="3321038" y="1156"/>
                </a:cubicBezTo>
                <a:close/>
              </a:path>
            </a:pathLst>
          </a:custGeom>
        </p:spPr>
        <p:txBody>
          <a:bodyPr wrap="square">
            <a:noAutofit/>
          </a:bodyPr>
          <a:lstStyle/>
          <a:p>
            <a:endParaRPr lang="et-EE"/>
          </a:p>
        </p:txBody>
      </p:sp>
    </p:spTree>
    <p:extLst>
      <p:ext uri="{BB962C8B-B14F-4D97-AF65-F5344CB8AC3E}">
        <p14:creationId xmlns:p14="http://schemas.microsoft.com/office/powerpoint/2010/main" val="70420760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1_Slide_2">
    <p:bg>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859447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1_Title and Content">
    <p:bg>
      <p:bgPr>
        <a:solidFill>
          <a:srgbClr val="F0F1F3"/>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46017" y="514231"/>
            <a:ext cx="11511201" cy="769873"/>
          </a:xfrm>
        </p:spPr>
        <p:txBody>
          <a:bodyPr lIns="0" tIns="0" rIns="0" bIns="0"/>
          <a:lstStyle>
            <a:lvl1pPr>
              <a:defRPr sz="5003" b="0" i="0">
                <a:solidFill>
                  <a:srgbClr val="FF2C00"/>
                </a:solidFill>
                <a:latin typeface="Aino Headline" panose="020B0303040504020204" pitchFamily="34" charset="0"/>
                <a:cs typeface="Verdana"/>
              </a:defRPr>
            </a:lvl1pPr>
          </a:lstStyle>
          <a:p>
            <a:endParaRPr lang="en-US"/>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9/9/2026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9" name="Text Placeholder 7">
            <a:extLst>
              <a:ext uri="{FF2B5EF4-FFF2-40B4-BE49-F238E27FC236}">
                <a16:creationId xmlns:a16="http://schemas.microsoft.com/office/drawing/2014/main" id="{60FCE5B1-01EF-4EF2-B95A-FFEB6AEC1C46}"/>
              </a:ext>
            </a:extLst>
          </p:cNvPr>
          <p:cNvSpPr>
            <a:spLocks noGrp="1"/>
          </p:cNvSpPr>
          <p:nvPr>
            <p:ph type="body" sz="quarter" idx="10"/>
          </p:nvPr>
        </p:nvSpPr>
        <p:spPr>
          <a:xfrm>
            <a:off x="609600" y="2458638"/>
            <a:ext cx="10972799" cy="3742827"/>
          </a:xfrm>
        </p:spPr>
        <p:txBody>
          <a:bodyPr/>
          <a:lstStyle>
            <a:lvl1pPr marL="173279" indent="-173279">
              <a:buFont typeface="Arial" panose="020B0604020202020204" pitchFamily="34" charset="0"/>
              <a:buChar char="•"/>
              <a:defRPr sz="1940">
                <a:latin typeface="Aino" panose="02000603040504020204" pitchFamily="50" charset="0"/>
              </a:defRPr>
            </a:lvl1pPr>
            <a:lvl2pPr marL="450525" indent="-173279">
              <a:buFont typeface="Arial" panose="020B0604020202020204" pitchFamily="34" charset="0"/>
              <a:buChar char="•"/>
              <a:defRPr sz="1334">
                <a:latin typeface="Aino" panose="02000603040504020204" pitchFamily="50" charset="0"/>
              </a:defRPr>
            </a:lvl2pPr>
            <a:lvl3pPr marL="727771" indent="-173279">
              <a:buFont typeface="Arial" panose="020B0604020202020204" pitchFamily="34" charset="0"/>
              <a:buChar char="•"/>
              <a:defRPr>
                <a:latin typeface="Aino" panose="02000603040504020204" pitchFamily="50" charset="0"/>
              </a:defRPr>
            </a:lvl3pPr>
            <a:lvl4pPr marL="1005017" indent="-173279">
              <a:buFont typeface="Arial" panose="020B0604020202020204" pitchFamily="34" charset="0"/>
              <a:buChar char="•"/>
              <a:defRPr>
                <a:latin typeface="Aino" panose="02000603040504020204" pitchFamily="50" charset="0"/>
              </a:defRPr>
            </a:lvl4pPr>
            <a:lvl5pPr marL="1282263" indent="-173279">
              <a:buFont typeface="Arial" panose="020B0604020202020204" pitchFamily="34" charset="0"/>
              <a:buChar char="•"/>
              <a:defRPr>
                <a:latin typeface="Aino" panose="02000603040504020204" pitchFamily="50" charset="0"/>
              </a:defRPr>
            </a:lvl5pPr>
          </a:lstStyle>
          <a:p>
            <a:pPr lvl="0"/>
            <a:r>
              <a:rPr lang="en-US"/>
              <a:t>Click to edit Master text styles</a:t>
            </a:r>
          </a:p>
          <a:p>
            <a:pPr lvl="1"/>
            <a:r>
              <a:rPr lang="en-US"/>
              <a:t>Second level</a:t>
            </a:r>
          </a:p>
          <a:p>
            <a:pPr lvl="2"/>
            <a:r>
              <a:rPr lang="en-US"/>
              <a:t>Third level</a:t>
            </a:r>
          </a:p>
        </p:txBody>
      </p:sp>
      <p:pic>
        <p:nvPicPr>
          <p:cNvPr id="8" name="object 5">
            <a:extLst>
              <a:ext uri="{FF2B5EF4-FFF2-40B4-BE49-F238E27FC236}">
                <a16:creationId xmlns:a16="http://schemas.microsoft.com/office/drawing/2014/main" id="{BDCCC6F9-AA7C-454C-A8F7-22F569F66830}"/>
              </a:ext>
            </a:extLst>
          </p:cNvPr>
          <p:cNvPicPr/>
          <p:nvPr userDrawn="1"/>
        </p:nvPicPr>
        <p:blipFill rotWithShape="1">
          <a:blip r:embed="rId2" cstate="print"/>
          <a:srcRect l="55841" t="34694"/>
          <a:stretch/>
        </p:blipFill>
        <p:spPr>
          <a:xfrm>
            <a:off x="10362698" y="5323518"/>
            <a:ext cx="1833153" cy="1524856"/>
          </a:xfrm>
          <a:prstGeom prst="rect">
            <a:avLst/>
          </a:prstGeom>
        </p:spPr>
      </p:pic>
    </p:spTree>
    <p:extLst>
      <p:ext uri="{BB962C8B-B14F-4D97-AF65-F5344CB8AC3E}">
        <p14:creationId xmlns:p14="http://schemas.microsoft.com/office/powerpoint/2010/main" val="275574968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Darkmode-Pealkiri">
    <p:bg>
      <p:bgPr>
        <a:solidFill>
          <a:schemeClr val="tx2"/>
        </a:solidFill>
        <a:effectLst/>
      </p:bgPr>
    </p:bg>
    <p:spTree>
      <p:nvGrpSpPr>
        <p:cNvPr id="1" name=""/>
        <p:cNvGrpSpPr/>
        <p:nvPr/>
      </p:nvGrpSpPr>
      <p:grpSpPr>
        <a:xfrm>
          <a:off x="0" y="0"/>
          <a:ext cx="0" cy="0"/>
          <a:chOff x="0" y="0"/>
          <a:chExt cx="0" cy="0"/>
        </a:xfrm>
      </p:grpSpPr>
      <p:sp>
        <p:nvSpPr>
          <p:cNvPr id="3" name="Title Placeholder 14">
            <a:extLst>
              <a:ext uri="{FF2B5EF4-FFF2-40B4-BE49-F238E27FC236}">
                <a16:creationId xmlns:a16="http://schemas.microsoft.com/office/drawing/2014/main" id="{6C21BE2C-3521-B6A2-33E7-AABC48EE2877}"/>
              </a:ext>
            </a:extLst>
          </p:cNvPr>
          <p:cNvSpPr>
            <a:spLocks noGrp="1"/>
          </p:cNvSpPr>
          <p:nvPr>
            <p:ph type="title" hasCustomPrompt="1"/>
          </p:nvPr>
        </p:nvSpPr>
        <p:spPr>
          <a:xfrm>
            <a:off x="623888" y="657225"/>
            <a:ext cx="10944225" cy="745040"/>
          </a:xfrm>
          <a:prstGeom prst="rect">
            <a:avLst/>
          </a:prstGeom>
        </p:spPr>
        <p:txBody>
          <a:bodyPr vert="horz" lIns="91440" tIns="45720" rIns="91440" bIns="45720" rtlCol="0" anchor="t">
            <a:noAutofit/>
          </a:bodyPr>
          <a:lstStyle>
            <a:lvl1pPr>
              <a:defRPr sz="5000">
                <a:solidFill>
                  <a:schemeClr val="bg1"/>
                </a:solidFill>
              </a:defRPr>
            </a:lvl1pPr>
          </a:lstStyle>
          <a:p>
            <a:r>
              <a:rPr lang="en-GB" err="1"/>
              <a:t>Pealkiri</a:t>
            </a:r>
            <a:endParaRPr lang="et-EE"/>
          </a:p>
        </p:txBody>
      </p:sp>
      <p:sp>
        <p:nvSpPr>
          <p:cNvPr id="2" name="TextBox 1">
            <a:extLst>
              <a:ext uri="{FF2B5EF4-FFF2-40B4-BE49-F238E27FC236}">
                <a16:creationId xmlns:a16="http://schemas.microsoft.com/office/drawing/2014/main" id="{ACF3A7E0-6406-5110-09EC-A680870B0CDD}"/>
              </a:ext>
            </a:extLst>
          </p:cNvPr>
          <p:cNvSpPr txBox="1"/>
          <p:nvPr userDrawn="1"/>
        </p:nvSpPr>
        <p:spPr>
          <a:xfrm>
            <a:off x="597384" y="6383794"/>
            <a:ext cx="10944224" cy="215444"/>
          </a:xfrm>
          <a:prstGeom prst="rect">
            <a:avLst/>
          </a:prstGeom>
          <a:noFill/>
        </p:spPr>
        <p:txBody>
          <a:bodyPr wrap="square" anchor="ctr">
            <a:spAutoFit/>
          </a:bodyPr>
          <a:lstStyle/>
          <a:p>
            <a:pPr algn="ctr"/>
            <a:r>
              <a:rPr lang="et-EE" sz="800" b="0" i="0" dirty="0" err="1">
                <a:solidFill>
                  <a:schemeClr val="bg1"/>
                </a:solidFill>
                <a:effectLst/>
                <a:latin typeface="Aino" panose="02000603040504020204" pitchFamily="50" charset="-70"/>
              </a:rPr>
              <a:t>EASi</a:t>
            </a:r>
            <a:r>
              <a:rPr lang="et-EE" sz="800" b="0" i="0" dirty="0">
                <a:solidFill>
                  <a:schemeClr val="bg1"/>
                </a:solidFill>
                <a:effectLst/>
                <a:latin typeface="Aino" panose="02000603040504020204" pitchFamily="50" charset="-70"/>
              </a:rPr>
              <a:t> ja KredExi ühendasutus</a:t>
            </a:r>
            <a:endParaRPr lang="et-EE" sz="800" dirty="0">
              <a:solidFill>
                <a:schemeClr val="bg1"/>
              </a:solidFill>
              <a:latin typeface="Aino" panose="02000603040504020204" pitchFamily="50" charset="-70"/>
            </a:endParaRPr>
          </a:p>
        </p:txBody>
      </p:sp>
    </p:spTree>
    <p:extLst>
      <p:ext uri="{BB962C8B-B14F-4D97-AF65-F5344CB8AC3E}">
        <p14:creationId xmlns:p14="http://schemas.microsoft.com/office/powerpoint/2010/main" val="2502554046"/>
      </p:ext>
    </p:extLst>
  </p:cSld>
  <p:clrMapOvr>
    <a:masterClrMapping/>
  </p:clrMapOvr>
  <p:transition spd="slow">
    <p:push dir="u"/>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Content_Gray">
    <p:bg>
      <p:bgPr>
        <a:solidFill>
          <a:srgbClr val="F0F1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9495473"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2276475"/>
            <a:ext cx="9495473" cy="3960813"/>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1971466500"/>
      </p:ext>
    </p:extLst>
  </p:cSld>
  <p:clrMapOvr>
    <a:masterClrMapping/>
  </p:clrMapOvr>
  <p:transition spd="slow">
    <p:push dir="u"/>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Content_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9495473" cy="1617674"/>
          </a:xfrm>
        </p:spPr>
        <p:txBody>
          <a:bodyPr/>
          <a:lstStyle>
            <a:lvl1pPr>
              <a:defRPr>
                <a:solidFill>
                  <a:schemeClr val="bg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2276475"/>
            <a:ext cx="9495473" cy="3960813"/>
          </a:xfrm>
        </p:spPr>
        <p:txBody>
          <a:bodyPr wrap="square" bIns="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885505988"/>
      </p:ext>
    </p:extLst>
  </p:cSld>
  <p:clrMapOvr>
    <a:masterClrMapping/>
  </p:clrMapOvr>
  <p:transition spd="slow">
    <p:push dir="u"/>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Avaslaid_hele">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5472113" cy="1617674"/>
          </a:xfrm>
        </p:spPr>
        <p:txBody>
          <a:bodyPr/>
          <a:lstStyle>
            <a:lvl1pPr>
              <a:defRPr>
                <a:solidFill>
                  <a:schemeClr val="tx2"/>
                </a:solidFill>
              </a:defRPr>
            </a:lvl1pPr>
          </a:lstStyle>
          <a:p>
            <a:r>
              <a:rPr lang="en-US" dirty="0"/>
              <a:t>Click to</a:t>
            </a:r>
            <a:r>
              <a:rPr lang="et-EE" dirty="0"/>
              <a:t> </a:t>
            </a:r>
            <a:r>
              <a:rPr lang="et-EE" dirty="0" err="1"/>
              <a:t>edit</a:t>
            </a:r>
            <a:endParaRPr lang="en-GB" dirty="0"/>
          </a:p>
        </p:txBody>
      </p:sp>
      <p:sp>
        <p:nvSpPr>
          <p:cNvPr id="6" name="Text Placeholder 5"/>
          <p:cNvSpPr>
            <a:spLocks noGrp="1"/>
          </p:cNvSpPr>
          <p:nvPr>
            <p:ph type="body" sz="quarter" idx="11" hasCustomPrompt="1"/>
          </p:nvPr>
        </p:nvSpPr>
        <p:spPr>
          <a:xfrm>
            <a:off x="623887" y="3429000"/>
            <a:ext cx="5472113" cy="3429001"/>
          </a:xfrm>
        </p:spPr>
        <p:txBody>
          <a:bodyPr/>
          <a:lstStyle>
            <a:lvl1pPr marL="0" indent="0">
              <a:spcBef>
                <a:spcPts val="200"/>
              </a:spcBef>
              <a:buNone/>
              <a:defRPr sz="2200">
                <a:solidFill>
                  <a:schemeClr val="tx2"/>
                </a:solidFill>
              </a:defRPr>
            </a:lvl1pPr>
          </a:lstStyle>
          <a:p>
            <a:pPr lvl="0"/>
            <a:r>
              <a:rPr lang="en-GB" dirty="0"/>
              <a:t>Click to edit</a:t>
            </a:r>
          </a:p>
        </p:txBody>
      </p:sp>
    </p:spTree>
    <p:extLst>
      <p:ext uri="{BB962C8B-B14F-4D97-AF65-F5344CB8AC3E}">
        <p14:creationId xmlns:p14="http://schemas.microsoft.com/office/powerpoint/2010/main" val="23590369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Blank_Whit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95330894"/>
      </p:ext>
    </p:extLst>
  </p:cSld>
  <p:clrMapOvr>
    <a:masterClrMapping/>
  </p:clrMapOvr>
  <p:transition spd="slow">
    <p:push dir="u"/>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8717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Title + Text">
    <p:bg>
      <p:bgPr>
        <a:solidFill>
          <a:srgbClr val="00009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a:t>
            </a:r>
            <a:endParaRPr lang="en-GB" dirty="0"/>
          </a:p>
        </p:txBody>
      </p:sp>
      <p:sp>
        <p:nvSpPr>
          <p:cNvPr id="4" name="Text Placeholder 3"/>
          <p:cNvSpPr>
            <a:spLocks noGrp="1"/>
          </p:cNvSpPr>
          <p:nvPr>
            <p:ph type="body" sz="quarter" idx="10"/>
          </p:nvPr>
        </p:nvSpPr>
        <p:spPr>
          <a:xfrm>
            <a:off x="623888" y="4133850"/>
            <a:ext cx="4824412" cy="2724150"/>
          </a:xfrm>
        </p:spPr>
        <p:txBody>
          <a:bodyPr/>
          <a:lstStyle>
            <a:lvl1pPr marL="228600" indent="-228600">
              <a:spcBef>
                <a:spcPts val="200"/>
              </a:spcBef>
              <a:buClr>
                <a:schemeClr val="bg1"/>
              </a:buClr>
              <a:buFont typeface="Aino" panose="02000603040504020204" pitchFamily="50" charset="0"/>
              <a:buChar char="+"/>
              <a:defRPr>
                <a:solidFill>
                  <a:schemeClr val="bg1"/>
                </a:solidFill>
              </a:defRPr>
            </a:lvl1pPr>
            <a:lvl2pPr marL="361950" indent="-180975">
              <a:spcBef>
                <a:spcPts val="200"/>
              </a:spcBef>
              <a:buClr>
                <a:schemeClr val="bg1"/>
              </a:buClr>
              <a:buFont typeface="Aino" panose="02000603040504020204" pitchFamily="50" charset="0"/>
              <a:buChar char="+"/>
              <a:defRPr>
                <a:solidFill>
                  <a:schemeClr val="bg1"/>
                </a:solidFill>
              </a:defRPr>
            </a:lvl2pPr>
            <a:lvl3pPr marL="542925" indent="-180975">
              <a:spcBef>
                <a:spcPts val="200"/>
              </a:spcBef>
              <a:buClr>
                <a:schemeClr val="bg1"/>
              </a:buClr>
              <a:buFont typeface="Aino" panose="02000603040504020204" pitchFamily="50" charset="0"/>
              <a:buChar char="+"/>
              <a:defRPr>
                <a:solidFill>
                  <a:schemeClr val="bg1"/>
                </a:solidFill>
              </a:defRPr>
            </a:lvl3pPr>
            <a:lvl4pPr marL="714375" indent="-171450">
              <a:spcBef>
                <a:spcPts val="200"/>
              </a:spcBef>
              <a:buClr>
                <a:schemeClr val="bg1"/>
              </a:buClr>
              <a:buFont typeface="Aino" panose="02000603040504020204" pitchFamily="50" charset="0"/>
              <a:buChar char="+"/>
              <a:defRPr>
                <a:solidFill>
                  <a:schemeClr val="bg1"/>
                </a:solidFill>
              </a:defRPr>
            </a:lvl4pPr>
            <a:lvl5pPr marL="895350" indent="-180975">
              <a:spcBef>
                <a:spcPts val="200"/>
              </a:spcBef>
              <a:buClr>
                <a:schemeClr val="bg1"/>
              </a:buClr>
              <a:buFont typeface="Aino" panose="02000603040504020204" pitchFamily="50" charset="0"/>
              <a:buChar cha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0193892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Pealkiri+Alapealkiri">
    <p:spTree>
      <p:nvGrpSpPr>
        <p:cNvPr id="1" name=""/>
        <p:cNvGrpSpPr/>
        <p:nvPr/>
      </p:nvGrpSpPr>
      <p:grpSpPr>
        <a:xfrm>
          <a:off x="0" y="0"/>
          <a:ext cx="0" cy="0"/>
          <a:chOff x="0" y="0"/>
          <a:chExt cx="0" cy="0"/>
        </a:xfrm>
      </p:grpSpPr>
      <p:sp>
        <p:nvSpPr>
          <p:cNvPr id="4" name="Text Placeholder 12">
            <a:extLst>
              <a:ext uri="{FF2B5EF4-FFF2-40B4-BE49-F238E27FC236}">
                <a16:creationId xmlns:a16="http://schemas.microsoft.com/office/drawing/2014/main" id="{1D1896FE-C8B2-41A9-278B-565FB0A35E60}"/>
              </a:ext>
            </a:extLst>
          </p:cNvPr>
          <p:cNvSpPr>
            <a:spLocks noGrp="1"/>
          </p:cNvSpPr>
          <p:nvPr>
            <p:ph type="body" sz="quarter" idx="10" hasCustomPrompt="1"/>
          </p:nvPr>
        </p:nvSpPr>
        <p:spPr>
          <a:xfrm>
            <a:off x="637139" y="1402265"/>
            <a:ext cx="10917721" cy="745040"/>
          </a:xfrm>
          <a:prstGeom prst="rect">
            <a:avLst/>
          </a:prstGeom>
        </p:spPr>
        <p:txBody>
          <a:bodyPr/>
          <a:lstStyle>
            <a:lvl1pPr marL="0" indent="0">
              <a:buNone/>
              <a:defRPr sz="2200" b="0" i="0" baseline="0">
                <a:solidFill>
                  <a:schemeClr val="tx1"/>
                </a:solidFill>
                <a:latin typeface="Aino" panose="02000603040504020204" pitchFamily="2" charset="77"/>
              </a:defRPr>
            </a:lvl1pPr>
            <a:lvl2pPr>
              <a:defRPr sz="1800" baseline="0">
                <a:solidFill>
                  <a:srgbClr val="323334"/>
                </a:solidFill>
                <a:latin typeface="Aino" panose="02000603040504020204" pitchFamily="50" charset="-70"/>
              </a:defRPr>
            </a:lvl2pPr>
            <a:lvl3pPr>
              <a:defRPr sz="1800" baseline="0">
                <a:solidFill>
                  <a:srgbClr val="323334"/>
                </a:solidFill>
                <a:latin typeface="Aino" panose="02000603040504020204" pitchFamily="50" charset="-70"/>
              </a:defRPr>
            </a:lvl3pPr>
            <a:lvl4pPr>
              <a:defRPr sz="1800" baseline="0">
                <a:solidFill>
                  <a:srgbClr val="323334"/>
                </a:solidFill>
                <a:latin typeface="Aino" panose="02000603040504020204" pitchFamily="50" charset="-70"/>
              </a:defRPr>
            </a:lvl4pPr>
            <a:lvl5pPr>
              <a:defRPr sz="1800" baseline="0">
                <a:solidFill>
                  <a:srgbClr val="323334"/>
                </a:solidFill>
                <a:latin typeface="Aino" panose="02000603040504020204" pitchFamily="50" charset="-70"/>
              </a:defRPr>
            </a:lvl5pPr>
          </a:lstStyle>
          <a:p>
            <a:pPr lvl="0"/>
            <a:r>
              <a:rPr lang="en-GB" dirty="0" err="1"/>
              <a:t>Alapealkiri</a:t>
            </a:r>
            <a:endParaRPr lang="en-GB" dirty="0"/>
          </a:p>
        </p:txBody>
      </p:sp>
      <p:sp>
        <p:nvSpPr>
          <p:cNvPr id="5" name="Title Placeholder 14">
            <a:extLst>
              <a:ext uri="{FF2B5EF4-FFF2-40B4-BE49-F238E27FC236}">
                <a16:creationId xmlns:a16="http://schemas.microsoft.com/office/drawing/2014/main" id="{A7FE0154-4123-D42B-AC78-3F84D53B05F0}"/>
              </a:ext>
            </a:extLst>
          </p:cNvPr>
          <p:cNvSpPr>
            <a:spLocks noGrp="1"/>
          </p:cNvSpPr>
          <p:nvPr>
            <p:ph type="title" hasCustomPrompt="1"/>
          </p:nvPr>
        </p:nvSpPr>
        <p:spPr>
          <a:xfrm>
            <a:off x="637139" y="657225"/>
            <a:ext cx="10930973" cy="745040"/>
          </a:xfrm>
          <a:prstGeom prst="rect">
            <a:avLst/>
          </a:prstGeom>
        </p:spPr>
        <p:txBody>
          <a:bodyPr vert="horz" lIns="91440" tIns="45720" rIns="91440" bIns="45720" rtlCol="0" anchor="t">
            <a:noAutofit/>
          </a:bodyPr>
          <a:lstStyle>
            <a:lvl1pPr>
              <a:defRPr sz="5000">
                <a:solidFill>
                  <a:schemeClr val="tx1"/>
                </a:solidFill>
              </a:defRPr>
            </a:lvl1pPr>
          </a:lstStyle>
          <a:p>
            <a:r>
              <a:rPr lang="en-GB" err="1"/>
              <a:t>Pealkiri</a:t>
            </a:r>
            <a:endParaRPr lang="et-EE"/>
          </a:p>
        </p:txBody>
      </p:sp>
      <p:sp>
        <p:nvSpPr>
          <p:cNvPr id="6" name="TextBox 5">
            <a:extLst>
              <a:ext uri="{FF2B5EF4-FFF2-40B4-BE49-F238E27FC236}">
                <a16:creationId xmlns:a16="http://schemas.microsoft.com/office/drawing/2014/main" id="{EC04CC9E-1A28-6B55-EBC1-87C8711F43E8}"/>
              </a:ext>
            </a:extLst>
          </p:cNvPr>
          <p:cNvSpPr txBox="1"/>
          <p:nvPr userDrawn="1"/>
        </p:nvSpPr>
        <p:spPr>
          <a:xfrm>
            <a:off x="597384" y="6383794"/>
            <a:ext cx="10944224" cy="215444"/>
          </a:xfrm>
          <a:prstGeom prst="rect">
            <a:avLst/>
          </a:prstGeom>
          <a:noFill/>
        </p:spPr>
        <p:txBody>
          <a:bodyPr wrap="square" anchor="ctr">
            <a:spAutoFit/>
          </a:bodyPr>
          <a:lstStyle/>
          <a:p>
            <a:pPr algn="ctr"/>
            <a:r>
              <a:rPr lang="et-EE" sz="800" b="0" i="0" err="1">
                <a:solidFill>
                  <a:schemeClr val="tx1"/>
                </a:solidFill>
                <a:effectLst/>
                <a:latin typeface="Aino" panose="02000603040504020204" pitchFamily="50" charset="-70"/>
              </a:rPr>
              <a:t>EASi</a:t>
            </a:r>
            <a:r>
              <a:rPr lang="et-EE" sz="800" b="0" i="0">
                <a:solidFill>
                  <a:schemeClr val="tx1"/>
                </a:solidFill>
                <a:effectLst/>
                <a:latin typeface="Aino" panose="02000603040504020204" pitchFamily="50" charset="-70"/>
              </a:rPr>
              <a:t> ja KredExi ühendorganisatsioon</a:t>
            </a:r>
            <a:endParaRPr lang="et-EE" sz="800">
              <a:solidFill>
                <a:schemeClr val="tx1"/>
              </a:solidFill>
              <a:latin typeface="Aino" panose="02000603040504020204" pitchFamily="50" charset="-70"/>
            </a:endParaRPr>
          </a:p>
        </p:txBody>
      </p:sp>
    </p:spTree>
    <p:extLst>
      <p:ext uri="{BB962C8B-B14F-4D97-AF65-F5344CB8AC3E}">
        <p14:creationId xmlns:p14="http://schemas.microsoft.com/office/powerpoint/2010/main" val="421400298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Title + Visual">
    <p:bg>
      <p:bgPr>
        <a:solidFill>
          <a:srgbClr val="00009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a:t>
            </a:r>
            <a:endParaRPr lang="en-GB"/>
          </a:p>
        </p:txBody>
      </p:sp>
    </p:spTree>
    <p:extLst>
      <p:ext uri="{BB962C8B-B14F-4D97-AF65-F5344CB8AC3E}">
        <p14:creationId xmlns:p14="http://schemas.microsoft.com/office/powerpoint/2010/main" val="23045057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theme" Target="../theme/theme2.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slideLayout" Target="../slideLayouts/slideLayout50.xml"/><Relationship Id="rId39" Type="http://schemas.openxmlformats.org/officeDocument/2006/relationships/slideLayout" Target="../slideLayouts/slideLayout63.xml"/><Relationship Id="rId21" Type="http://schemas.openxmlformats.org/officeDocument/2006/relationships/slideLayout" Target="../slideLayouts/slideLayout45.xml"/><Relationship Id="rId34" Type="http://schemas.openxmlformats.org/officeDocument/2006/relationships/slideLayout" Target="../slideLayouts/slideLayout58.xml"/><Relationship Id="rId42" Type="http://schemas.openxmlformats.org/officeDocument/2006/relationships/slideLayout" Target="../slideLayouts/slideLayout66.xml"/><Relationship Id="rId47" Type="http://schemas.openxmlformats.org/officeDocument/2006/relationships/slideLayout" Target="../slideLayouts/slideLayout71.xml"/><Relationship Id="rId50" Type="http://schemas.openxmlformats.org/officeDocument/2006/relationships/slideLayout" Target="../slideLayouts/slideLayout74.xml"/><Relationship Id="rId55" Type="http://schemas.openxmlformats.org/officeDocument/2006/relationships/slideLayout" Target="../slideLayouts/slideLayout79.xml"/><Relationship Id="rId7" Type="http://schemas.openxmlformats.org/officeDocument/2006/relationships/slideLayout" Target="../slideLayouts/slideLayout3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9" Type="http://schemas.openxmlformats.org/officeDocument/2006/relationships/slideLayout" Target="../slideLayouts/slideLayout53.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32" Type="http://schemas.openxmlformats.org/officeDocument/2006/relationships/slideLayout" Target="../slideLayouts/slideLayout56.xml"/><Relationship Id="rId37" Type="http://schemas.openxmlformats.org/officeDocument/2006/relationships/slideLayout" Target="../slideLayouts/slideLayout61.xml"/><Relationship Id="rId40" Type="http://schemas.openxmlformats.org/officeDocument/2006/relationships/slideLayout" Target="../slideLayouts/slideLayout64.xml"/><Relationship Id="rId45" Type="http://schemas.openxmlformats.org/officeDocument/2006/relationships/slideLayout" Target="../slideLayouts/slideLayout69.xml"/><Relationship Id="rId53" Type="http://schemas.openxmlformats.org/officeDocument/2006/relationships/slideLayout" Target="../slideLayouts/slideLayout77.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31" Type="http://schemas.openxmlformats.org/officeDocument/2006/relationships/slideLayout" Target="../slideLayouts/slideLayout55.xml"/><Relationship Id="rId44" Type="http://schemas.openxmlformats.org/officeDocument/2006/relationships/slideLayout" Target="../slideLayouts/slideLayout68.xml"/><Relationship Id="rId52" Type="http://schemas.openxmlformats.org/officeDocument/2006/relationships/slideLayout" Target="../slideLayouts/slideLayout76.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 Id="rId27" Type="http://schemas.openxmlformats.org/officeDocument/2006/relationships/slideLayout" Target="../slideLayouts/slideLayout51.xml"/><Relationship Id="rId30" Type="http://schemas.openxmlformats.org/officeDocument/2006/relationships/slideLayout" Target="../slideLayouts/slideLayout54.xml"/><Relationship Id="rId35" Type="http://schemas.openxmlformats.org/officeDocument/2006/relationships/slideLayout" Target="../slideLayouts/slideLayout59.xml"/><Relationship Id="rId43" Type="http://schemas.openxmlformats.org/officeDocument/2006/relationships/slideLayout" Target="../slideLayouts/slideLayout67.xml"/><Relationship Id="rId48" Type="http://schemas.openxmlformats.org/officeDocument/2006/relationships/slideLayout" Target="../slideLayouts/slideLayout72.xml"/><Relationship Id="rId56" Type="http://schemas.openxmlformats.org/officeDocument/2006/relationships/theme" Target="../theme/theme3.xml"/><Relationship Id="rId8" Type="http://schemas.openxmlformats.org/officeDocument/2006/relationships/slideLayout" Target="../slideLayouts/slideLayout32.xml"/><Relationship Id="rId51" Type="http://schemas.openxmlformats.org/officeDocument/2006/relationships/slideLayout" Target="../slideLayouts/slideLayout75.xml"/><Relationship Id="rId3" Type="http://schemas.openxmlformats.org/officeDocument/2006/relationships/slideLayout" Target="../slideLayouts/slideLayout27.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slideLayout" Target="../slideLayouts/slideLayout49.xml"/><Relationship Id="rId33" Type="http://schemas.openxmlformats.org/officeDocument/2006/relationships/slideLayout" Target="../slideLayouts/slideLayout57.xml"/><Relationship Id="rId38" Type="http://schemas.openxmlformats.org/officeDocument/2006/relationships/slideLayout" Target="../slideLayouts/slideLayout62.xml"/><Relationship Id="rId46" Type="http://schemas.openxmlformats.org/officeDocument/2006/relationships/slideLayout" Target="../slideLayouts/slideLayout70.xml"/><Relationship Id="rId20" Type="http://schemas.openxmlformats.org/officeDocument/2006/relationships/slideLayout" Target="../slideLayouts/slideLayout44.xml"/><Relationship Id="rId41" Type="http://schemas.openxmlformats.org/officeDocument/2006/relationships/slideLayout" Target="../slideLayouts/slideLayout65.xml"/><Relationship Id="rId54" Type="http://schemas.openxmlformats.org/officeDocument/2006/relationships/slideLayout" Target="../slideLayouts/slideLayout78.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28" Type="http://schemas.openxmlformats.org/officeDocument/2006/relationships/slideLayout" Target="../slideLayouts/slideLayout52.xml"/><Relationship Id="rId36" Type="http://schemas.openxmlformats.org/officeDocument/2006/relationships/slideLayout" Target="../slideLayouts/slideLayout60.xml"/><Relationship Id="rId49" Type="http://schemas.openxmlformats.org/officeDocument/2006/relationships/slideLayout" Target="../slideLayouts/slideLayout7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slideLayout" Target="../slideLayouts/slideLayout92.xml"/><Relationship Id="rId18" Type="http://schemas.openxmlformats.org/officeDocument/2006/relationships/slideLayout" Target="../slideLayouts/slideLayout97.xml"/><Relationship Id="rId26" Type="http://schemas.openxmlformats.org/officeDocument/2006/relationships/slideLayout" Target="../slideLayouts/slideLayout105.xml"/><Relationship Id="rId3" Type="http://schemas.openxmlformats.org/officeDocument/2006/relationships/slideLayout" Target="../slideLayouts/slideLayout82.xml"/><Relationship Id="rId21" Type="http://schemas.openxmlformats.org/officeDocument/2006/relationships/slideLayout" Target="../slideLayouts/slideLayout100.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17" Type="http://schemas.openxmlformats.org/officeDocument/2006/relationships/slideLayout" Target="../slideLayouts/slideLayout96.xml"/><Relationship Id="rId25" Type="http://schemas.openxmlformats.org/officeDocument/2006/relationships/slideLayout" Target="../slideLayouts/slideLayout104.xml"/><Relationship Id="rId2" Type="http://schemas.openxmlformats.org/officeDocument/2006/relationships/slideLayout" Target="../slideLayouts/slideLayout81.xml"/><Relationship Id="rId16" Type="http://schemas.openxmlformats.org/officeDocument/2006/relationships/slideLayout" Target="../slideLayouts/slideLayout95.xml"/><Relationship Id="rId20" Type="http://schemas.openxmlformats.org/officeDocument/2006/relationships/slideLayout" Target="../slideLayouts/slideLayout99.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24" Type="http://schemas.openxmlformats.org/officeDocument/2006/relationships/slideLayout" Target="../slideLayouts/slideLayout103.xml"/><Relationship Id="rId5" Type="http://schemas.openxmlformats.org/officeDocument/2006/relationships/slideLayout" Target="../slideLayouts/slideLayout84.xml"/><Relationship Id="rId15" Type="http://schemas.openxmlformats.org/officeDocument/2006/relationships/slideLayout" Target="../slideLayouts/slideLayout94.xml"/><Relationship Id="rId23" Type="http://schemas.openxmlformats.org/officeDocument/2006/relationships/slideLayout" Target="../slideLayouts/slideLayout102.xml"/><Relationship Id="rId10" Type="http://schemas.openxmlformats.org/officeDocument/2006/relationships/slideLayout" Target="../slideLayouts/slideLayout89.xml"/><Relationship Id="rId19" Type="http://schemas.openxmlformats.org/officeDocument/2006/relationships/slideLayout" Target="../slideLayouts/slideLayout98.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slideLayout" Target="../slideLayouts/slideLayout93.xml"/><Relationship Id="rId22" Type="http://schemas.openxmlformats.org/officeDocument/2006/relationships/slideLayout" Target="../slideLayouts/slideLayout101.xml"/><Relationship Id="rId27"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3898898"/>
      </p:ext>
    </p:extLst>
  </p:cSld>
  <p:clrMap bg1="lt1" tx1="dk1" bg2="lt2" tx2="dk2" accent1="accent1" accent2="accent2" accent3="accent3" accent4="accent4" accent5="accent5" accent6="accent6" hlink="hlink" folHlink="folHlink"/>
  <p:sldLayoutIdLst>
    <p:sldLayoutId id="2147484017" r:id="rId1"/>
    <p:sldLayoutId id="2147484018" r:id="rId2"/>
    <p:sldLayoutId id="2147484019" r:id="rId3"/>
    <p:sldLayoutId id="2147484020" r:id="rId4"/>
    <p:sldLayoutId id="2147484021" r:id="rId5"/>
    <p:sldLayoutId id="2147484022" r:id="rId6"/>
    <p:sldLayoutId id="2147484023" r:id="rId7"/>
    <p:sldLayoutId id="2147484046" r:id="rId8"/>
    <p:sldLayoutId id="2147484024" r:id="rId9"/>
    <p:sldLayoutId id="2147484025" r:id="rId10"/>
    <p:sldLayoutId id="2147484026" r:id="rId11"/>
    <p:sldLayoutId id="2147484047" r:id="rId12"/>
    <p:sldLayoutId id="2147484048" r:id="rId13"/>
    <p:sldLayoutId id="2147484104" r:id="rId14"/>
  </p:sldLayoutIdLst>
  <p:txStyles>
    <p:titleStyle>
      <a:lvl1pPr algn="l" defTabSz="914400" rtl="0" eaLnBrk="1" latinLnBrk="0" hangingPunct="1">
        <a:lnSpc>
          <a:spcPct val="90000"/>
        </a:lnSpc>
        <a:spcBef>
          <a:spcPct val="0"/>
        </a:spcBef>
        <a:buNone/>
        <a:defRPr sz="5000" kern="1200">
          <a:solidFill>
            <a:schemeClr val="tx1"/>
          </a:solidFill>
          <a:latin typeface="Aino Headline" panose="020B0303040504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47" userDrawn="1">
          <p15:clr>
            <a:srgbClr val="F26B43"/>
          </p15:clr>
        </p15:guide>
        <p15:guide id="3" pos="7333" userDrawn="1">
          <p15:clr>
            <a:srgbClr val="F26B43"/>
          </p15:clr>
        </p15:guide>
        <p15:guide id="4" orient="horz" pos="346" userDrawn="1">
          <p15:clr>
            <a:srgbClr val="F26B43"/>
          </p15:clr>
        </p15:guide>
        <p15:guide id="5" orient="horz" pos="3974" userDrawn="1">
          <p15:clr>
            <a:srgbClr val="F26B43"/>
          </p15:clr>
        </p15:guide>
        <p15:guide id="6" orient="horz" pos="2160">
          <p15:clr>
            <a:srgbClr val="F26B43"/>
          </p15:clr>
        </p15:guide>
        <p15:guide id="7"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66861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Lst>
  <p:txStyles>
    <p:titleStyle>
      <a:lvl1pPr algn="l" defTabSz="914400" rtl="0" eaLnBrk="1" latinLnBrk="0" hangingPunct="1">
        <a:lnSpc>
          <a:spcPct val="90000"/>
        </a:lnSpc>
        <a:spcBef>
          <a:spcPct val="0"/>
        </a:spcBef>
        <a:buNone/>
        <a:defRPr sz="5000" kern="1200">
          <a:solidFill>
            <a:schemeClr val="tx1"/>
          </a:solidFill>
          <a:latin typeface="Aino Headline" panose="020B0303040504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47">
          <p15:clr>
            <a:srgbClr val="F26B43"/>
          </p15:clr>
        </p15:guide>
        <p15:guide id="3" pos="7333">
          <p15:clr>
            <a:srgbClr val="F26B43"/>
          </p15:clr>
        </p15:guide>
        <p15:guide id="4" orient="horz" pos="346">
          <p15:clr>
            <a:srgbClr val="F26B43"/>
          </p15:clr>
        </p15:guide>
        <p15:guide id="5" orient="horz" pos="3974" userDrawn="1">
          <p15:clr>
            <a:srgbClr val="F26B43"/>
          </p15:clr>
        </p15:guide>
        <p15:guide id="6" orient="horz" pos="2160">
          <p15:clr>
            <a:srgbClr val="F26B43"/>
          </p15:clr>
        </p15:guide>
        <p15:guide id="7"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07EC57-C4DF-41D5-C0ED-8E23213C9985}"/>
              </a:ext>
            </a:extLst>
          </p:cNvPr>
          <p:cNvSpPr>
            <a:spLocks noGrp="1"/>
          </p:cNvSpPr>
          <p:nvPr>
            <p:ph type="title"/>
          </p:nvPr>
        </p:nvSpPr>
        <p:spPr>
          <a:xfrm>
            <a:off x="525670" y="555625"/>
            <a:ext cx="11115468" cy="1426609"/>
          </a:xfrm>
          <a:prstGeom prst="rect">
            <a:avLst/>
          </a:prstGeom>
        </p:spPr>
        <p:txBody>
          <a:bodyPr vert="horz" lIns="0" tIns="0" rIns="0" bIns="0" rtlCol="0" anchor="t" anchorCtr="0">
            <a:normAutofit/>
          </a:bodyPr>
          <a:lstStyle/>
          <a:p>
            <a:r>
              <a:rPr lang="en-US"/>
              <a:t>Click to edit Master title style</a:t>
            </a:r>
            <a:endParaRPr lang="et-EE"/>
          </a:p>
        </p:txBody>
      </p:sp>
      <p:sp>
        <p:nvSpPr>
          <p:cNvPr id="3" name="Text Placeholder 2">
            <a:extLst>
              <a:ext uri="{FF2B5EF4-FFF2-40B4-BE49-F238E27FC236}">
                <a16:creationId xmlns:a16="http://schemas.microsoft.com/office/drawing/2014/main" id="{362E8BF4-84BB-FFE3-16F4-1FCCB8166126}"/>
              </a:ext>
            </a:extLst>
          </p:cNvPr>
          <p:cNvSpPr>
            <a:spLocks noGrp="1"/>
          </p:cNvSpPr>
          <p:nvPr>
            <p:ph type="body" idx="1"/>
          </p:nvPr>
        </p:nvSpPr>
        <p:spPr>
          <a:xfrm>
            <a:off x="550863" y="1989137"/>
            <a:ext cx="11090275" cy="4306887"/>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Date Placeholder 3">
            <a:extLst>
              <a:ext uri="{FF2B5EF4-FFF2-40B4-BE49-F238E27FC236}">
                <a16:creationId xmlns:a16="http://schemas.microsoft.com/office/drawing/2014/main" id="{A1C7CC38-D757-7BFF-EE4A-5C78B12A2074}"/>
              </a:ext>
            </a:extLst>
          </p:cNvPr>
          <p:cNvSpPr>
            <a:spLocks noGrp="1"/>
          </p:cNvSpPr>
          <p:nvPr>
            <p:ph type="dt" sz="half" idx="2"/>
          </p:nvPr>
        </p:nvSpPr>
        <p:spPr>
          <a:xfrm>
            <a:off x="6095999" y="6485972"/>
            <a:ext cx="2771775" cy="365125"/>
          </a:xfrm>
          <a:prstGeom prst="rect">
            <a:avLst/>
          </a:prstGeom>
        </p:spPr>
        <p:txBody>
          <a:bodyPr vert="horz" lIns="0" tIns="0" rIns="0" bIns="0" rtlCol="0" anchor="t"/>
          <a:lstStyle>
            <a:lvl1pPr algn="r">
              <a:defRPr sz="1000">
                <a:solidFill>
                  <a:schemeClr val="tx1"/>
                </a:solidFill>
              </a:defRPr>
            </a:lvl1pPr>
          </a:lstStyle>
          <a:p>
            <a:fld id="{0537D016-B4D9-4538-8719-43EF2B1C4533}" type="datetimeFigureOut">
              <a:rPr lang="et-EE" smtClean="0"/>
              <a:pPr/>
              <a:t>09.09.2026</a:t>
            </a:fld>
            <a:endParaRPr lang="et-EE"/>
          </a:p>
        </p:txBody>
      </p:sp>
      <p:sp>
        <p:nvSpPr>
          <p:cNvPr id="5" name="Footer Placeholder 4">
            <a:extLst>
              <a:ext uri="{FF2B5EF4-FFF2-40B4-BE49-F238E27FC236}">
                <a16:creationId xmlns:a16="http://schemas.microsoft.com/office/drawing/2014/main" id="{9E15DF0F-096F-A2B0-3343-DB9DDC8E9798}"/>
              </a:ext>
            </a:extLst>
          </p:cNvPr>
          <p:cNvSpPr>
            <a:spLocks noGrp="1"/>
          </p:cNvSpPr>
          <p:nvPr>
            <p:ph type="ftr" sz="quarter" idx="3"/>
          </p:nvPr>
        </p:nvSpPr>
        <p:spPr>
          <a:xfrm>
            <a:off x="552450" y="6492875"/>
            <a:ext cx="5543550" cy="365125"/>
          </a:xfrm>
          <a:prstGeom prst="rect">
            <a:avLst/>
          </a:prstGeom>
        </p:spPr>
        <p:txBody>
          <a:bodyPr vert="horz" lIns="0" tIns="0" rIns="0" bIns="0" rtlCol="0" anchor="t"/>
          <a:lstStyle>
            <a:lvl1pPr algn="l">
              <a:defRPr sz="1000">
                <a:solidFill>
                  <a:schemeClr val="tx1"/>
                </a:solidFill>
              </a:defRPr>
            </a:lvl1pPr>
          </a:lstStyle>
          <a:p>
            <a:endParaRPr lang="et-EE"/>
          </a:p>
        </p:txBody>
      </p:sp>
      <p:sp>
        <p:nvSpPr>
          <p:cNvPr id="6" name="Slide Number Placeholder 5">
            <a:extLst>
              <a:ext uri="{FF2B5EF4-FFF2-40B4-BE49-F238E27FC236}">
                <a16:creationId xmlns:a16="http://schemas.microsoft.com/office/drawing/2014/main" id="{2E4739E3-096F-8226-8983-00D28AA585A4}"/>
              </a:ext>
            </a:extLst>
          </p:cNvPr>
          <p:cNvSpPr>
            <a:spLocks noGrp="1"/>
          </p:cNvSpPr>
          <p:nvPr>
            <p:ph type="sldNum" sz="quarter" idx="4"/>
          </p:nvPr>
        </p:nvSpPr>
        <p:spPr>
          <a:xfrm>
            <a:off x="8867775" y="6486662"/>
            <a:ext cx="2773362" cy="365125"/>
          </a:xfrm>
          <a:prstGeom prst="rect">
            <a:avLst/>
          </a:prstGeom>
        </p:spPr>
        <p:txBody>
          <a:bodyPr vert="horz" lIns="0" tIns="0" rIns="0" bIns="0" rtlCol="0" anchor="t"/>
          <a:lstStyle>
            <a:lvl1pPr algn="r">
              <a:defRPr sz="1000">
                <a:solidFill>
                  <a:schemeClr val="tx1"/>
                </a:solidFill>
              </a:defRPr>
            </a:lvl1pPr>
          </a:lstStyle>
          <a:p>
            <a:fld id="{E3295B2F-6C1B-4197-B718-7EA5037D170D}" type="slidenum">
              <a:rPr lang="et-EE" smtClean="0"/>
              <a:pPr/>
              <a:t>‹#›</a:t>
            </a:fld>
            <a:endParaRPr lang="et-EE"/>
          </a:p>
        </p:txBody>
      </p:sp>
    </p:spTree>
    <p:extLst>
      <p:ext uri="{BB962C8B-B14F-4D97-AF65-F5344CB8AC3E}">
        <p14:creationId xmlns:p14="http://schemas.microsoft.com/office/powerpoint/2010/main" val="523080853"/>
      </p:ext>
    </p:extLst>
  </p:cSld>
  <p:clrMap bg1="lt1" tx1="dk1" bg2="lt2" tx2="dk2" accent1="accent1" accent2="accent2" accent3="accent3" accent4="accent4" accent5="accent5" accent6="accent6" hlink="hlink" folHlink="folHlink"/>
  <p:sldLayoutIdLst>
    <p:sldLayoutId id="2147484050" r:id="rId1"/>
    <p:sldLayoutId id="2147484051" r:id="rId2"/>
    <p:sldLayoutId id="2147484052" r:id="rId3"/>
    <p:sldLayoutId id="2147484053" r:id="rId4"/>
    <p:sldLayoutId id="2147484054" r:id="rId5"/>
    <p:sldLayoutId id="2147484055" r:id="rId6"/>
    <p:sldLayoutId id="2147484056" r:id="rId7"/>
    <p:sldLayoutId id="2147484057" r:id="rId8"/>
    <p:sldLayoutId id="2147484058" r:id="rId9"/>
    <p:sldLayoutId id="2147484059" r:id="rId10"/>
    <p:sldLayoutId id="2147484060" r:id="rId11"/>
    <p:sldLayoutId id="2147484061" r:id="rId12"/>
    <p:sldLayoutId id="2147484062" r:id="rId13"/>
    <p:sldLayoutId id="2147484063" r:id="rId14"/>
    <p:sldLayoutId id="2147484064" r:id="rId15"/>
    <p:sldLayoutId id="2147484065" r:id="rId16"/>
    <p:sldLayoutId id="2147484066" r:id="rId17"/>
    <p:sldLayoutId id="2147484067" r:id="rId18"/>
    <p:sldLayoutId id="2147484068" r:id="rId19"/>
    <p:sldLayoutId id="2147484069" r:id="rId20"/>
    <p:sldLayoutId id="2147484070" r:id="rId21"/>
    <p:sldLayoutId id="2147484071" r:id="rId22"/>
    <p:sldLayoutId id="2147484072" r:id="rId23"/>
    <p:sldLayoutId id="2147484073" r:id="rId24"/>
    <p:sldLayoutId id="2147484074" r:id="rId25"/>
    <p:sldLayoutId id="2147484075" r:id="rId26"/>
    <p:sldLayoutId id="2147484076" r:id="rId27"/>
    <p:sldLayoutId id="2147484077" r:id="rId28"/>
    <p:sldLayoutId id="2147484078" r:id="rId29"/>
    <p:sldLayoutId id="2147484079" r:id="rId30"/>
    <p:sldLayoutId id="2147484080" r:id="rId31"/>
    <p:sldLayoutId id="2147484081" r:id="rId32"/>
    <p:sldLayoutId id="2147484082" r:id="rId33"/>
    <p:sldLayoutId id="2147484083" r:id="rId34"/>
    <p:sldLayoutId id="2147484084" r:id="rId35"/>
    <p:sldLayoutId id="2147484085" r:id="rId36"/>
    <p:sldLayoutId id="2147484086" r:id="rId37"/>
    <p:sldLayoutId id="2147484087" r:id="rId38"/>
    <p:sldLayoutId id="2147484088" r:id="rId39"/>
    <p:sldLayoutId id="2147484089" r:id="rId40"/>
    <p:sldLayoutId id="2147484090" r:id="rId41"/>
    <p:sldLayoutId id="2147484091" r:id="rId42"/>
    <p:sldLayoutId id="2147484092" r:id="rId43"/>
    <p:sldLayoutId id="2147484093" r:id="rId44"/>
    <p:sldLayoutId id="2147484094" r:id="rId45"/>
    <p:sldLayoutId id="2147484095" r:id="rId46"/>
    <p:sldLayoutId id="2147484096" r:id="rId47"/>
    <p:sldLayoutId id="2147484097" r:id="rId48"/>
    <p:sldLayoutId id="2147484098" r:id="rId49"/>
    <p:sldLayoutId id="2147484099" r:id="rId50"/>
    <p:sldLayoutId id="2147484100" r:id="rId51"/>
    <p:sldLayoutId id="2147484101" r:id="rId52"/>
    <p:sldLayoutId id="2147484102" r:id="rId53"/>
    <p:sldLayoutId id="2147484103" r:id="rId54"/>
    <p:sldLayoutId id="2147484132" r:id="rId55"/>
  </p:sldLayoutIdLst>
  <p:txStyles>
    <p:titleStyle>
      <a:lvl1pPr algn="l" defTabSz="914400" rtl="0" eaLnBrk="1" latinLnBrk="0" hangingPunct="1">
        <a:lnSpc>
          <a:spcPct val="90000"/>
        </a:lnSpc>
        <a:spcBef>
          <a:spcPct val="0"/>
        </a:spcBef>
        <a:buNone/>
        <a:defRPr sz="4800" kern="1200">
          <a:solidFill>
            <a:schemeClr val="tx1"/>
          </a:solidFill>
          <a:latin typeface="+mj-lt"/>
          <a:ea typeface="+mj-ea"/>
          <a:cs typeface="+mj-cs"/>
        </a:defRPr>
      </a:lvl1pPr>
    </p:titleStyle>
    <p:bodyStyle>
      <a:lvl1pPr marL="0" indent="0" algn="l" defTabSz="914400" rtl="0" eaLnBrk="1" latinLnBrk="0" hangingPunct="1">
        <a:lnSpc>
          <a:spcPct val="110000"/>
        </a:lnSpc>
        <a:spcBef>
          <a:spcPts val="8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110000"/>
        </a:lnSpc>
        <a:spcBef>
          <a:spcPts val="800"/>
        </a:spcBef>
        <a:buFont typeface="Arial" panose="020B0604020202020204" pitchFamily="34" charset="0"/>
        <a:buNone/>
        <a:defRPr sz="1600" kern="1200">
          <a:solidFill>
            <a:schemeClr val="tx1"/>
          </a:solidFill>
          <a:latin typeface="+mn-lt"/>
          <a:ea typeface="+mn-ea"/>
          <a:cs typeface="+mn-cs"/>
        </a:defRPr>
      </a:lvl2pPr>
      <a:lvl3pPr marL="914400" indent="0" algn="l" defTabSz="914400" rtl="0" eaLnBrk="1" latinLnBrk="0" hangingPunct="1">
        <a:lnSpc>
          <a:spcPct val="110000"/>
        </a:lnSpc>
        <a:spcBef>
          <a:spcPts val="800"/>
        </a:spcBef>
        <a:buFont typeface="Arial" panose="020B0604020202020204" pitchFamily="34" charset="0"/>
        <a:buNone/>
        <a:defRPr sz="1600" kern="1200">
          <a:solidFill>
            <a:schemeClr val="tx1"/>
          </a:solidFill>
          <a:latin typeface="+mn-lt"/>
          <a:ea typeface="+mn-ea"/>
          <a:cs typeface="+mn-cs"/>
        </a:defRPr>
      </a:lvl3pPr>
      <a:lvl4pPr marL="1371600" indent="0" algn="l" defTabSz="914400" rtl="0" eaLnBrk="1" latinLnBrk="0" hangingPunct="1">
        <a:lnSpc>
          <a:spcPct val="110000"/>
        </a:lnSpc>
        <a:spcBef>
          <a:spcPts val="800"/>
        </a:spcBef>
        <a:buFont typeface="Arial" panose="020B0604020202020204" pitchFamily="34" charset="0"/>
        <a:buNone/>
        <a:defRPr sz="1600" kern="1200">
          <a:solidFill>
            <a:schemeClr val="tx1"/>
          </a:solidFill>
          <a:latin typeface="+mn-lt"/>
          <a:ea typeface="+mn-ea"/>
          <a:cs typeface="+mn-cs"/>
        </a:defRPr>
      </a:lvl4pPr>
      <a:lvl5pPr marL="1828800" indent="0" algn="l" defTabSz="914400" rtl="0" eaLnBrk="1" latinLnBrk="0" hangingPunct="1">
        <a:lnSpc>
          <a:spcPct val="110000"/>
        </a:lnSpc>
        <a:spcBef>
          <a:spcPts val="8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guide id="3" pos="347">
          <p15:clr>
            <a:srgbClr val="F26B43"/>
          </p15:clr>
        </p15:guide>
        <p15:guide id="4" pos="7333">
          <p15:clr>
            <a:srgbClr val="F26B43"/>
          </p15:clr>
        </p15:guide>
        <p15:guide id="5" orient="horz" pos="3966">
          <p15:clr>
            <a:srgbClr val="F26B43"/>
          </p15:clr>
        </p15:guide>
        <p15:guide id="6" orient="horz" pos="350">
          <p15:clr>
            <a:srgbClr val="F26B43"/>
          </p15:clr>
        </p15:guide>
        <p15:guide id="7" pos="2094">
          <p15:clr>
            <a:srgbClr val="F26B43"/>
          </p15:clr>
        </p15:guide>
        <p15:guide id="8" pos="5586">
          <p15:clr>
            <a:srgbClr val="F26B43"/>
          </p15:clr>
        </p15:guide>
        <p15:guide id="9" pos="5004">
          <p15:clr>
            <a:srgbClr val="F26B43"/>
          </p15:clr>
        </p15:guide>
        <p15:guide id="10" pos="2677">
          <p15:clr>
            <a:srgbClr val="F26B43"/>
          </p15:clr>
        </p15:guide>
        <p15:guide id="11" orient="horz" pos="1253">
          <p15:clr>
            <a:srgbClr val="F26B43"/>
          </p15:clr>
        </p15:guide>
        <p15:guide id="12" orient="horz" pos="3067">
          <p15:clr>
            <a:srgbClr val="F26B43"/>
          </p15:clr>
        </p15:guide>
        <p15:guide id="13" orient="horz" pos="102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9832166"/>
      </p:ext>
    </p:extLst>
  </p:cSld>
  <p:clrMap bg1="lt1" tx1="dk1" bg2="lt2" tx2="dk2" accent1="accent1" accent2="accent2" accent3="accent3" accent4="accent4" accent5="accent5" accent6="accent6" hlink="hlink" folHlink="folHlink"/>
  <p:sldLayoutIdLst>
    <p:sldLayoutId id="2147484106" r:id="rId1"/>
    <p:sldLayoutId id="2147484107" r:id="rId2"/>
    <p:sldLayoutId id="2147484108" r:id="rId3"/>
    <p:sldLayoutId id="2147484109" r:id="rId4"/>
    <p:sldLayoutId id="2147484110" r:id="rId5"/>
    <p:sldLayoutId id="2147484111" r:id="rId6"/>
    <p:sldLayoutId id="2147484112" r:id="rId7"/>
    <p:sldLayoutId id="2147484113" r:id="rId8"/>
    <p:sldLayoutId id="2147484114" r:id="rId9"/>
    <p:sldLayoutId id="2147484115" r:id="rId10"/>
    <p:sldLayoutId id="2147484116" r:id="rId11"/>
    <p:sldLayoutId id="2147484117" r:id="rId12"/>
    <p:sldLayoutId id="2147484118" r:id="rId13"/>
    <p:sldLayoutId id="2147484119" r:id="rId14"/>
    <p:sldLayoutId id="2147484120" r:id="rId15"/>
    <p:sldLayoutId id="2147484121" r:id="rId16"/>
    <p:sldLayoutId id="2147484122" r:id="rId17"/>
    <p:sldLayoutId id="2147484123" r:id="rId18"/>
    <p:sldLayoutId id="2147484124" r:id="rId19"/>
    <p:sldLayoutId id="2147484125" r:id="rId20"/>
    <p:sldLayoutId id="2147484126" r:id="rId21"/>
    <p:sldLayoutId id="2147484127" r:id="rId22"/>
    <p:sldLayoutId id="2147484128" r:id="rId23"/>
    <p:sldLayoutId id="2147484129" r:id="rId24"/>
    <p:sldLayoutId id="2147484130" r:id="rId25"/>
    <p:sldLayoutId id="2147484131" r:id="rId26"/>
  </p:sldLayoutIdLst>
  <p:transition spd="slow">
    <p:push dir="u"/>
  </p:transition>
  <p:txStyles>
    <p:titleStyle>
      <a:lvl1pPr algn="l" defTabSz="914400" rtl="0" eaLnBrk="1" latinLnBrk="0" hangingPunct="1">
        <a:lnSpc>
          <a:spcPct val="90000"/>
        </a:lnSpc>
        <a:spcBef>
          <a:spcPct val="0"/>
        </a:spcBef>
        <a:buNone/>
        <a:defRPr sz="5000" kern="1200">
          <a:solidFill>
            <a:schemeClr val="tx1"/>
          </a:solidFill>
          <a:latin typeface="Aino Headline" panose="020B0303040504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47">
          <p15:clr>
            <a:srgbClr val="F26B43"/>
          </p15:clr>
        </p15:guide>
        <p15:guide id="3" pos="7333">
          <p15:clr>
            <a:srgbClr val="F26B43"/>
          </p15:clr>
        </p15:guide>
        <p15:guide id="4" orient="horz" pos="346">
          <p15:clr>
            <a:srgbClr val="F26B43"/>
          </p15:clr>
        </p15:guide>
        <p15:guide id="5" orient="horz" pos="3838">
          <p15:clr>
            <a:srgbClr val="F26B43"/>
          </p15:clr>
        </p15:guide>
        <p15:guide id="6" orient="horz" pos="2160">
          <p15:clr>
            <a:srgbClr val="F26B43"/>
          </p15:clr>
        </p15:guide>
        <p15:guide id="7"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1.xml"/><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8.png"/><Relationship Id="rId5" Type="http://schemas.openxmlformats.org/officeDocument/2006/relationships/notesSlide" Target="../notesSlides/notesSlide2.xml"/><Relationship Id="rId4"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7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81.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71.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79.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7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81.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73.xml"/></Relationships>
</file>

<file path=ppt/slides/_rels/slide11.xml.rels><?xml version="1.0" encoding="UTF-8" standalone="yes"?>
<Relationships xmlns="http://schemas.openxmlformats.org/package/2006/relationships"><Relationship Id="rId3" Type="http://schemas.openxmlformats.org/officeDocument/2006/relationships/tags" Target="../tags/tag10.xml"/><Relationship Id="rId7" Type="http://schemas.openxmlformats.org/officeDocument/2006/relationships/image" Target="../media/image16.jpe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notesSlide" Target="../notesSlides/notesSlide11.xml"/><Relationship Id="rId5" Type="http://schemas.openxmlformats.org/officeDocument/2006/relationships/slideLayout" Target="../slideLayouts/slideLayout79.xml"/><Relationship Id="rId4" Type="http://schemas.openxmlformats.org/officeDocument/2006/relationships/tags" Target="../tags/tag1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81.xml"/><Relationship Id="rId1" Type="http://schemas.openxmlformats.org/officeDocument/2006/relationships/tags" Target="../tags/tag15.xml"/><Relationship Id="rId4" Type="http://schemas.openxmlformats.org/officeDocument/2006/relationships/image" Target="../media/image17.jpg"/></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5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descr="A person in a field with a windmill&#10;&#10;AI-generated content may be incorrect.">
            <a:extLst>
              <a:ext uri="{FF2B5EF4-FFF2-40B4-BE49-F238E27FC236}">
                <a16:creationId xmlns:a16="http://schemas.microsoft.com/office/drawing/2014/main" id="{A54F6E1D-0EA9-6992-EDAA-305B1D92C7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429" y="0"/>
            <a:ext cx="12191141" cy="6858000"/>
          </a:xfrm>
          <a:prstGeom prst="rect">
            <a:avLst/>
          </a:prstGeom>
        </p:spPr>
      </p:pic>
      <p:sp>
        <p:nvSpPr>
          <p:cNvPr id="14" name="Text Placeholder 6">
            <a:extLst>
              <a:ext uri="{FF2B5EF4-FFF2-40B4-BE49-F238E27FC236}">
                <a16:creationId xmlns:a16="http://schemas.microsoft.com/office/drawing/2014/main" id="{26C0AB98-2A3B-971C-FB7D-4ADE49081130}"/>
              </a:ext>
            </a:extLst>
          </p:cNvPr>
          <p:cNvSpPr txBox="1">
            <a:spLocks/>
          </p:cNvSpPr>
          <p:nvPr/>
        </p:nvSpPr>
        <p:spPr>
          <a:xfrm>
            <a:off x="561975" y="1340768"/>
            <a:ext cx="8426450" cy="381025"/>
          </a:xfrm>
          <a:prstGeom prst="rect">
            <a:avLst/>
          </a:prstGeom>
        </p:spPr>
        <p:txBody>
          <a:bodyPr l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2200" dirty="0">
              <a:solidFill>
                <a:schemeClr val="bg1"/>
              </a:solidFill>
            </a:endParaRPr>
          </a:p>
        </p:txBody>
      </p:sp>
      <p:sp>
        <p:nvSpPr>
          <p:cNvPr id="19" name="TextBox 18">
            <a:extLst>
              <a:ext uri="{FF2B5EF4-FFF2-40B4-BE49-F238E27FC236}">
                <a16:creationId xmlns:a16="http://schemas.microsoft.com/office/drawing/2014/main" id="{EEEB48D9-AC1E-4835-BA23-0A2C69EA92A1}"/>
              </a:ext>
            </a:extLst>
          </p:cNvPr>
          <p:cNvSpPr txBox="1"/>
          <p:nvPr/>
        </p:nvSpPr>
        <p:spPr>
          <a:xfrm>
            <a:off x="561975" y="583497"/>
            <a:ext cx="9341615" cy="861774"/>
          </a:xfrm>
          <a:prstGeom prst="rect">
            <a:avLst/>
          </a:prstGeom>
          <a:noFill/>
        </p:spPr>
        <p:txBody>
          <a:bodyPr wrap="square">
            <a:spAutoFit/>
          </a:bodyPr>
          <a:lstStyle/>
          <a:p>
            <a:r>
              <a:rPr kumimoji="0" lang="et-EE" sz="5000" b="0" i="0" u="none" strike="noStrike" kern="1200" cap="none" spc="0" normalizeH="0" baseline="0" noProof="0" dirty="0">
                <a:ln>
                  <a:noFill/>
                </a:ln>
                <a:solidFill>
                  <a:srgbClr val="F0F1F2"/>
                </a:solidFill>
                <a:effectLst/>
                <a:uLnTx/>
                <a:uFillTx/>
                <a:latin typeface="Aino Headline" panose="020B0303040504020204" pitchFamily="34" charset="0"/>
                <a:ea typeface="+mj-ea"/>
                <a:cs typeface="+mj-cs"/>
              </a:rPr>
              <a:t>tere!</a:t>
            </a:r>
            <a:endParaRPr lang="et-EE" dirty="0"/>
          </a:p>
        </p:txBody>
      </p:sp>
      <p:sp>
        <p:nvSpPr>
          <p:cNvPr id="20" name="Text Placeholder 6">
            <a:extLst>
              <a:ext uri="{FF2B5EF4-FFF2-40B4-BE49-F238E27FC236}">
                <a16:creationId xmlns:a16="http://schemas.microsoft.com/office/drawing/2014/main" id="{BE977747-2D5F-14DE-5EAA-B8E0C30CCE65}"/>
              </a:ext>
            </a:extLst>
          </p:cNvPr>
          <p:cNvSpPr txBox="1">
            <a:spLocks/>
          </p:cNvSpPr>
          <p:nvPr/>
        </p:nvSpPr>
        <p:spPr>
          <a:xfrm>
            <a:off x="714375" y="1597671"/>
            <a:ext cx="8426450" cy="381025"/>
          </a:xfrm>
          <a:prstGeom prst="rect">
            <a:avLst/>
          </a:prstGeom>
        </p:spPr>
        <p:txBody>
          <a:bodyPr l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t-EE" sz="2400" dirty="0">
                <a:solidFill>
                  <a:srgbClr val="F0F1F2"/>
                </a:solidFill>
              </a:rPr>
              <a:t>all </a:t>
            </a:r>
            <a:r>
              <a:rPr lang="et-EE" sz="2400" dirty="0" err="1">
                <a:solidFill>
                  <a:srgbClr val="F0F1F2"/>
                </a:solidFill>
              </a:rPr>
              <a:t>about</a:t>
            </a:r>
            <a:r>
              <a:rPr lang="et-EE" sz="2400" dirty="0">
                <a:solidFill>
                  <a:srgbClr val="F0F1F2"/>
                </a:solidFill>
              </a:rPr>
              <a:t> Estonia</a:t>
            </a:r>
            <a:endParaRPr lang="en-GB" sz="2200" dirty="0">
              <a:solidFill>
                <a:schemeClr val="bg1"/>
              </a:solidFill>
            </a:endParaRPr>
          </a:p>
        </p:txBody>
      </p:sp>
    </p:spTree>
    <p:custDataLst>
      <p:tags r:id="rId1"/>
    </p:custDataLst>
    <p:extLst>
      <p:ext uri="{BB962C8B-B14F-4D97-AF65-F5344CB8AC3E}">
        <p14:creationId xmlns:p14="http://schemas.microsoft.com/office/powerpoint/2010/main" val="3001794901"/>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map of europe with blue lights&#10;&#10;AI-generated content may be incorrect.">
            <a:extLst>
              <a:ext uri="{FF2B5EF4-FFF2-40B4-BE49-F238E27FC236}">
                <a16:creationId xmlns:a16="http://schemas.microsoft.com/office/drawing/2014/main" id="{BC3932FF-7A45-A5CE-3D6D-D227612492FE}"/>
              </a:ext>
            </a:extLst>
          </p:cNvPr>
          <p:cNvPicPr>
            <a:picLocks noChangeAspect="1"/>
          </p:cNvPicPr>
          <p:nvPr/>
        </p:nvPicPr>
        <p:blipFill>
          <a:blip r:embed="rId6" cstate="print">
            <a:extLst>
              <a:ext uri="{28A0092B-C50C-407E-A947-70E740481C1C}">
                <a14:useLocalDpi xmlns:a14="http://schemas.microsoft.com/office/drawing/2010/main" val="0"/>
              </a:ext>
            </a:extLst>
          </a:blip>
          <a:srcRect l="16778"/>
          <a:stretch>
            <a:fillRect/>
          </a:stretch>
        </p:blipFill>
        <p:spPr>
          <a:xfrm>
            <a:off x="5956663" y="78376"/>
            <a:ext cx="8123334" cy="8155577"/>
          </a:xfrm>
          <a:prstGeom prst="rect">
            <a:avLst/>
          </a:prstGeom>
        </p:spPr>
      </p:pic>
      <p:sp>
        <p:nvSpPr>
          <p:cNvPr id="4" name="Text Placeholder 3"/>
          <p:cNvSpPr>
            <a:spLocks noGrp="1"/>
          </p:cNvSpPr>
          <p:nvPr>
            <p:ph type="body" sz="quarter" idx="11"/>
            <p:custDataLst>
              <p:tags r:id="rId2"/>
            </p:custDataLst>
          </p:nvPr>
        </p:nvSpPr>
        <p:spPr>
          <a:xfrm>
            <a:off x="573012" y="3429000"/>
            <a:ext cx="8415113" cy="3412068"/>
          </a:xfrm>
        </p:spPr>
        <p:txBody>
          <a:bodyPr anchor="b"/>
          <a:lstStyle/>
          <a:p>
            <a:pPr>
              <a:buClr>
                <a:schemeClr val="tx1"/>
              </a:buClr>
            </a:pPr>
            <a:r>
              <a:rPr lang="en-GB" dirty="0">
                <a:solidFill>
                  <a:schemeClr val="tx1"/>
                </a:solidFill>
              </a:rPr>
              <a:t>population: 1.</a:t>
            </a:r>
            <a:r>
              <a:rPr lang="et-EE" dirty="0">
                <a:solidFill>
                  <a:schemeClr val="tx1"/>
                </a:solidFill>
              </a:rPr>
              <a:t>4</a:t>
            </a:r>
            <a:r>
              <a:rPr lang="en-GB" dirty="0">
                <a:solidFill>
                  <a:schemeClr val="tx1"/>
                </a:solidFill>
              </a:rPr>
              <a:t> million</a:t>
            </a:r>
          </a:p>
          <a:p>
            <a:pPr>
              <a:buClr>
                <a:schemeClr val="tx1"/>
              </a:buClr>
            </a:pPr>
            <a:r>
              <a:rPr lang="en-GB" dirty="0">
                <a:solidFill>
                  <a:schemeClr val="tx1"/>
                </a:solidFill>
              </a:rPr>
              <a:t>area: 45,</a:t>
            </a:r>
            <a:r>
              <a:rPr lang="et-EE" dirty="0">
                <a:solidFill>
                  <a:schemeClr val="tx1"/>
                </a:solidFill>
              </a:rPr>
              <a:t>339</a:t>
            </a:r>
            <a:r>
              <a:rPr lang="en-GB" dirty="0">
                <a:solidFill>
                  <a:schemeClr val="tx1"/>
                </a:solidFill>
              </a:rPr>
              <a:t> km</a:t>
            </a:r>
            <a:r>
              <a:rPr lang="et-EE" dirty="0">
                <a:solidFill>
                  <a:schemeClr val="tx1"/>
                </a:solidFill>
              </a:rPr>
              <a:t>²</a:t>
            </a:r>
          </a:p>
          <a:p>
            <a:pPr>
              <a:buClr>
                <a:schemeClr val="tx1"/>
              </a:buClr>
            </a:pPr>
            <a:r>
              <a:rPr lang="en-GB" dirty="0">
                <a:solidFill>
                  <a:schemeClr val="tx1"/>
                </a:solidFill>
              </a:rPr>
              <a:t>member of: </a:t>
            </a:r>
            <a:r>
              <a:rPr lang="et-EE" dirty="0">
                <a:solidFill>
                  <a:schemeClr val="tx1"/>
                </a:solidFill>
              </a:rPr>
              <a:t>UN, </a:t>
            </a:r>
            <a:r>
              <a:rPr lang="en-GB" dirty="0">
                <a:solidFill>
                  <a:schemeClr val="tx1"/>
                </a:solidFill>
              </a:rPr>
              <a:t>EU, NATO, OECD, </a:t>
            </a:r>
            <a:r>
              <a:rPr lang="et-EE" dirty="0">
                <a:solidFill>
                  <a:schemeClr val="tx1"/>
                </a:solidFill>
              </a:rPr>
              <a:t>WTO, CERN</a:t>
            </a:r>
          </a:p>
          <a:p>
            <a:pPr>
              <a:buClr>
                <a:schemeClr val="tx1"/>
              </a:buClr>
            </a:pPr>
            <a:r>
              <a:rPr lang="et-EE" dirty="0" err="1">
                <a:solidFill>
                  <a:schemeClr val="tx1"/>
                </a:solidFill>
              </a:rPr>
              <a:t>fans</a:t>
            </a:r>
            <a:r>
              <a:rPr lang="et-EE" dirty="0">
                <a:solidFill>
                  <a:schemeClr val="tx1"/>
                </a:solidFill>
              </a:rPr>
              <a:t> of: </a:t>
            </a:r>
            <a:r>
              <a:rPr lang="et-EE" dirty="0" err="1">
                <a:solidFill>
                  <a:schemeClr val="tx1"/>
                </a:solidFill>
              </a:rPr>
              <a:t>singing</a:t>
            </a:r>
            <a:r>
              <a:rPr lang="et-EE" dirty="0">
                <a:solidFill>
                  <a:schemeClr val="tx1"/>
                </a:solidFill>
              </a:rPr>
              <a:t>, </a:t>
            </a:r>
            <a:r>
              <a:rPr lang="et-EE" dirty="0" err="1">
                <a:solidFill>
                  <a:schemeClr val="tx1"/>
                </a:solidFill>
              </a:rPr>
              <a:t>dancing</a:t>
            </a:r>
            <a:r>
              <a:rPr lang="et-EE" dirty="0">
                <a:solidFill>
                  <a:schemeClr val="tx1"/>
                </a:solidFill>
              </a:rPr>
              <a:t> and sauna</a:t>
            </a:r>
          </a:p>
        </p:txBody>
      </p:sp>
      <p:sp>
        <p:nvSpPr>
          <p:cNvPr id="3" name="Title 2"/>
          <p:cNvSpPr>
            <a:spLocks noGrp="1"/>
          </p:cNvSpPr>
          <p:nvPr>
            <p:ph type="title"/>
            <p:custDataLst>
              <p:tags r:id="rId3"/>
            </p:custDataLst>
          </p:nvPr>
        </p:nvSpPr>
        <p:spPr>
          <a:xfrm>
            <a:off x="561208" y="554994"/>
            <a:ext cx="8426918" cy="692497"/>
          </a:xfrm>
        </p:spPr>
        <p:txBody>
          <a:bodyPr/>
          <a:lstStyle/>
          <a:p>
            <a:r>
              <a:rPr lang="en-GB" dirty="0">
                <a:solidFill>
                  <a:schemeClr val="tx1"/>
                </a:solidFill>
              </a:rPr>
              <a:t>a modest country</a:t>
            </a:r>
          </a:p>
        </p:txBody>
      </p:sp>
      <p:sp>
        <p:nvSpPr>
          <p:cNvPr id="8" name="Text Placeholder 7">
            <a:extLst>
              <a:ext uri="{FF2B5EF4-FFF2-40B4-BE49-F238E27FC236}">
                <a16:creationId xmlns:a16="http://schemas.microsoft.com/office/drawing/2014/main" id="{69DE0543-6F83-4319-B668-020C39388543}"/>
              </a:ext>
            </a:extLst>
          </p:cNvPr>
          <p:cNvSpPr>
            <a:spLocks noGrp="1"/>
          </p:cNvSpPr>
          <p:nvPr>
            <p:ph type="body" sz="quarter" idx="13"/>
          </p:nvPr>
        </p:nvSpPr>
        <p:spPr>
          <a:xfrm>
            <a:off x="561975" y="1340768"/>
            <a:ext cx="8426450" cy="381025"/>
          </a:xfrm>
        </p:spPr>
        <p:txBody>
          <a:bodyPr/>
          <a:lstStyle/>
          <a:p>
            <a:r>
              <a:rPr lang="et-EE" dirty="0" err="1">
                <a:solidFill>
                  <a:schemeClr val="tx1"/>
                </a:solidFill>
              </a:rPr>
              <a:t>extending</a:t>
            </a:r>
            <a:r>
              <a:rPr lang="et-EE" dirty="0">
                <a:solidFill>
                  <a:schemeClr val="tx1"/>
                </a:solidFill>
              </a:rPr>
              <a:t> </a:t>
            </a:r>
            <a:r>
              <a:rPr lang="en-GB" dirty="0">
                <a:solidFill>
                  <a:schemeClr val="tx1"/>
                </a:solidFill>
              </a:rPr>
              <a:t>beyond</a:t>
            </a:r>
            <a:r>
              <a:rPr lang="et-EE" dirty="0">
                <a:solidFill>
                  <a:schemeClr val="tx1"/>
                </a:solidFill>
              </a:rPr>
              <a:t> </a:t>
            </a:r>
            <a:r>
              <a:rPr lang="en-GB" dirty="0">
                <a:solidFill>
                  <a:schemeClr val="tx1"/>
                </a:solidFill>
              </a:rPr>
              <a:t>its borders</a:t>
            </a:r>
          </a:p>
        </p:txBody>
      </p:sp>
      <p:sp>
        <p:nvSpPr>
          <p:cNvPr id="7" name="Rectangle 6">
            <a:extLst>
              <a:ext uri="{FF2B5EF4-FFF2-40B4-BE49-F238E27FC236}">
                <a16:creationId xmlns:a16="http://schemas.microsoft.com/office/drawing/2014/main" id="{070C84E7-F299-B6AB-93CB-12795A52FEBF}"/>
              </a:ext>
            </a:extLst>
          </p:cNvPr>
          <p:cNvSpPr/>
          <p:nvPr/>
        </p:nvSpPr>
        <p:spPr>
          <a:xfrm>
            <a:off x="7388772" y="746234"/>
            <a:ext cx="599090" cy="3048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2147255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E6246"/>
        </a:solidFill>
        <a:effectLst/>
      </p:bgPr>
    </p:bg>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79BF56FB-8004-F807-85D1-CDA72F63D8C9}"/>
              </a:ext>
            </a:extLst>
          </p:cNvPr>
          <p:cNvSpPr>
            <a:spLocks noGrp="1"/>
          </p:cNvSpPr>
          <p:nvPr>
            <p:ph type="body" sz="quarter" idx="11"/>
          </p:nvPr>
        </p:nvSpPr>
        <p:spPr>
          <a:xfrm>
            <a:off x="550863" y="4021953"/>
            <a:ext cx="2592000" cy="2663825"/>
          </a:xfrm>
        </p:spPr>
        <p:txBody>
          <a:bodyPr/>
          <a:lstStyle/>
          <a:p>
            <a:pPr algn="ctr"/>
            <a:r>
              <a:rPr lang="et-EE" dirty="0" err="1"/>
              <a:t>Liberal</a:t>
            </a:r>
            <a:r>
              <a:rPr lang="et-EE" dirty="0"/>
              <a:t> </a:t>
            </a:r>
            <a:r>
              <a:rPr lang="et-EE" dirty="0" err="1"/>
              <a:t>Democracy</a:t>
            </a:r>
            <a:r>
              <a:rPr lang="et-EE" dirty="0"/>
              <a:t> </a:t>
            </a:r>
            <a:r>
              <a:rPr lang="et-EE" dirty="0" err="1"/>
              <a:t>Index</a:t>
            </a:r>
            <a:r>
              <a:rPr lang="et-EE" dirty="0"/>
              <a:t> </a:t>
            </a:r>
            <a:r>
              <a:rPr lang="en-GB" sz="1800" dirty="0">
                <a:solidFill>
                  <a:schemeClr val="bg1"/>
                </a:solidFill>
              </a:rPr>
              <a:t>202</a:t>
            </a:r>
            <a:r>
              <a:rPr lang="et-EE" dirty="0"/>
              <a:t>5</a:t>
            </a:r>
            <a:endParaRPr lang="et-EE" sz="1800" dirty="0">
              <a:solidFill>
                <a:schemeClr val="bg1"/>
              </a:solidFill>
            </a:endParaRPr>
          </a:p>
        </p:txBody>
      </p:sp>
      <p:sp>
        <p:nvSpPr>
          <p:cNvPr id="4" name="Title 3"/>
          <p:cNvSpPr>
            <a:spLocks noGrp="1"/>
          </p:cNvSpPr>
          <p:nvPr>
            <p:ph type="title"/>
          </p:nvPr>
        </p:nvSpPr>
        <p:spPr>
          <a:xfrm>
            <a:off x="561208" y="554994"/>
            <a:ext cx="8426918" cy="692497"/>
          </a:xfrm>
        </p:spPr>
        <p:txBody>
          <a:bodyPr/>
          <a:lstStyle/>
          <a:p>
            <a:r>
              <a:rPr lang="et-EE" dirty="0" err="1"/>
              <a:t>our</a:t>
            </a:r>
            <a:r>
              <a:rPr lang="et-EE" dirty="0"/>
              <a:t> </a:t>
            </a:r>
            <a:r>
              <a:rPr lang="et-EE" dirty="0" err="1"/>
              <a:t>highest</a:t>
            </a:r>
            <a:r>
              <a:rPr lang="et-EE" dirty="0"/>
              <a:t> </a:t>
            </a:r>
            <a:r>
              <a:rPr lang="et-EE" dirty="0" err="1"/>
              <a:t>rankings</a:t>
            </a:r>
            <a:endParaRPr lang="en-US" dirty="0"/>
          </a:p>
        </p:txBody>
      </p:sp>
      <p:sp>
        <p:nvSpPr>
          <p:cNvPr id="2" name="Text Placeholder 1">
            <a:extLst>
              <a:ext uri="{FF2B5EF4-FFF2-40B4-BE49-F238E27FC236}">
                <a16:creationId xmlns:a16="http://schemas.microsoft.com/office/drawing/2014/main" id="{9861275E-79D0-3A3E-ED05-06251BAF0C93}"/>
              </a:ext>
            </a:extLst>
          </p:cNvPr>
          <p:cNvSpPr>
            <a:spLocks noGrp="1"/>
          </p:cNvSpPr>
          <p:nvPr>
            <p:ph type="body" sz="quarter" idx="12"/>
          </p:nvPr>
        </p:nvSpPr>
        <p:spPr>
          <a:xfrm>
            <a:off x="9058758" y="4021953"/>
            <a:ext cx="2592000" cy="1185907"/>
          </a:xfrm>
        </p:spPr>
        <p:txBody>
          <a:bodyPr/>
          <a:lstStyle/>
          <a:p>
            <a:pPr algn="ctr"/>
            <a:r>
              <a:rPr lang="et-EE" dirty="0"/>
              <a:t>World Press </a:t>
            </a:r>
            <a:r>
              <a:rPr lang="et-EE" dirty="0" err="1"/>
              <a:t>Freedom</a:t>
            </a:r>
            <a:r>
              <a:rPr lang="et-EE" dirty="0"/>
              <a:t> </a:t>
            </a:r>
            <a:r>
              <a:rPr lang="et-EE" dirty="0" err="1"/>
              <a:t>Index</a:t>
            </a:r>
            <a:r>
              <a:rPr lang="et-EE" dirty="0"/>
              <a:t> 2025</a:t>
            </a:r>
            <a:endParaRPr lang="en-GB" sz="1800" dirty="0">
              <a:solidFill>
                <a:schemeClr val="bg1"/>
              </a:solidFill>
            </a:endParaRPr>
          </a:p>
          <a:p>
            <a:endParaRPr lang="en-EE" dirty="0"/>
          </a:p>
        </p:txBody>
      </p:sp>
      <p:sp>
        <p:nvSpPr>
          <p:cNvPr id="5" name="Text Placeholder 4">
            <a:extLst>
              <a:ext uri="{FF2B5EF4-FFF2-40B4-BE49-F238E27FC236}">
                <a16:creationId xmlns:a16="http://schemas.microsoft.com/office/drawing/2014/main" id="{D7F62A0D-1C91-04D4-4E4B-1C73C16C6836}"/>
              </a:ext>
            </a:extLst>
          </p:cNvPr>
          <p:cNvSpPr>
            <a:spLocks noGrp="1"/>
          </p:cNvSpPr>
          <p:nvPr>
            <p:ph type="body" sz="quarter" idx="13"/>
          </p:nvPr>
        </p:nvSpPr>
        <p:spPr>
          <a:xfrm>
            <a:off x="3754933" y="3925887"/>
            <a:ext cx="2039468" cy="2663825"/>
          </a:xfrm>
        </p:spPr>
        <p:txBody>
          <a:bodyPr/>
          <a:lstStyle/>
          <a:p>
            <a:pPr algn="ctr"/>
            <a:r>
              <a:rPr lang="et-EE" sz="1800" dirty="0">
                <a:solidFill>
                  <a:schemeClr val="bg1"/>
                </a:solidFill>
              </a:rPr>
              <a:t>PISA 2025</a:t>
            </a:r>
          </a:p>
          <a:p>
            <a:pPr algn="ctr"/>
            <a:r>
              <a:rPr lang="et-EE" sz="1800" dirty="0" err="1">
                <a:solidFill>
                  <a:schemeClr val="bg1"/>
                </a:solidFill>
              </a:rPr>
              <a:t>cleverest</a:t>
            </a:r>
            <a:r>
              <a:rPr lang="et-EE" sz="1800" dirty="0">
                <a:solidFill>
                  <a:schemeClr val="bg1"/>
                </a:solidFill>
              </a:rPr>
              <a:t> </a:t>
            </a:r>
            <a:r>
              <a:rPr lang="et-EE" sz="1800" dirty="0" err="1">
                <a:solidFill>
                  <a:schemeClr val="bg1"/>
                </a:solidFill>
              </a:rPr>
              <a:t>children</a:t>
            </a:r>
            <a:r>
              <a:rPr lang="et-EE" dirty="0"/>
              <a:t> </a:t>
            </a:r>
            <a:r>
              <a:rPr lang="et-EE" sz="1800" dirty="0">
                <a:solidFill>
                  <a:schemeClr val="bg1"/>
                </a:solidFill>
              </a:rPr>
              <a:t>in </a:t>
            </a:r>
            <a:r>
              <a:rPr lang="et-EE" sz="1800" dirty="0" err="1">
                <a:solidFill>
                  <a:schemeClr val="bg1"/>
                </a:solidFill>
              </a:rPr>
              <a:t>the</a:t>
            </a:r>
            <a:r>
              <a:rPr lang="et-EE" sz="1800" dirty="0">
                <a:solidFill>
                  <a:schemeClr val="bg1"/>
                </a:solidFill>
              </a:rPr>
              <a:t> EU</a:t>
            </a:r>
            <a:endParaRPr lang="en-GB" sz="1800" dirty="0">
              <a:solidFill>
                <a:schemeClr val="bg1"/>
              </a:solidFill>
            </a:endParaRPr>
          </a:p>
          <a:p>
            <a:endParaRPr lang="en-EE" dirty="0"/>
          </a:p>
        </p:txBody>
      </p:sp>
      <p:sp>
        <p:nvSpPr>
          <p:cNvPr id="7" name="Text Placeholder 6">
            <a:extLst>
              <a:ext uri="{FF2B5EF4-FFF2-40B4-BE49-F238E27FC236}">
                <a16:creationId xmlns:a16="http://schemas.microsoft.com/office/drawing/2014/main" id="{D0D065D2-2D4C-5729-5337-CFBE2F6736AE}"/>
              </a:ext>
            </a:extLst>
          </p:cNvPr>
          <p:cNvSpPr>
            <a:spLocks noGrp="1"/>
          </p:cNvSpPr>
          <p:nvPr>
            <p:ph type="body" sz="quarter" idx="14"/>
          </p:nvPr>
        </p:nvSpPr>
        <p:spPr>
          <a:xfrm>
            <a:off x="6222793" y="4021953"/>
            <a:ext cx="2592000" cy="2663825"/>
          </a:xfrm>
        </p:spPr>
        <p:txBody>
          <a:bodyPr/>
          <a:lstStyle/>
          <a:p>
            <a:r>
              <a:rPr lang="et-EE" dirty="0"/>
              <a:t>OECD 2025</a:t>
            </a:r>
          </a:p>
          <a:p>
            <a:r>
              <a:rPr lang="et-EE" dirty="0" err="1"/>
              <a:t>tax</a:t>
            </a:r>
            <a:r>
              <a:rPr lang="et-EE" dirty="0"/>
              <a:t> </a:t>
            </a:r>
            <a:r>
              <a:rPr lang="et-EE" dirty="0" err="1">
                <a:latin typeface="Aino" panose="02000603040504020204" pitchFamily="50" charset="-70"/>
              </a:rPr>
              <a:t>c</a:t>
            </a:r>
            <a:r>
              <a:rPr lang="et-EE" b="0" i="0" dirty="0" err="1">
                <a:effectLst/>
                <a:latin typeface="Aino" panose="02000603040504020204" pitchFamily="50" charset="-70"/>
              </a:rPr>
              <a:t>ompetitiveness</a:t>
            </a:r>
            <a:r>
              <a:rPr lang="et-EE" b="0" i="0" dirty="0">
                <a:effectLst/>
                <a:latin typeface="Aino" panose="02000603040504020204" pitchFamily="50" charset="-70"/>
              </a:rPr>
              <a:t> </a:t>
            </a:r>
            <a:r>
              <a:rPr lang="et-EE" sz="1800" dirty="0" err="1">
                <a:solidFill>
                  <a:schemeClr val="bg1"/>
                </a:solidFill>
              </a:rPr>
              <a:t>index</a:t>
            </a:r>
            <a:endParaRPr lang="en-GB" sz="1800" dirty="0">
              <a:solidFill>
                <a:schemeClr val="bg1"/>
              </a:solidFill>
            </a:endParaRPr>
          </a:p>
          <a:p>
            <a:endParaRPr lang="en-EE" dirty="0"/>
          </a:p>
        </p:txBody>
      </p:sp>
      <p:sp>
        <p:nvSpPr>
          <p:cNvPr id="6" name="Text Placeholder 2">
            <a:extLst>
              <a:ext uri="{FF2B5EF4-FFF2-40B4-BE49-F238E27FC236}">
                <a16:creationId xmlns:a16="http://schemas.microsoft.com/office/drawing/2014/main" id="{F107C3AF-0DB2-7120-2DEA-6027AFF4426E}"/>
              </a:ext>
            </a:extLst>
          </p:cNvPr>
          <p:cNvSpPr txBox="1">
            <a:spLocks/>
          </p:cNvSpPr>
          <p:nvPr/>
        </p:nvSpPr>
        <p:spPr>
          <a:xfrm>
            <a:off x="776804" y="3657601"/>
            <a:ext cx="8642701" cy="3200399"/>
          </a:xfrm>
          <a:prstGeom prst="rect">
            <a:avLst/>
          </a:prstGeom>
        </p:spPr>
        <p:txBody>
          <a:bodyPr/>
          <a:lstStyle>
            <a:lvl1pPr marL="270000" indent="-270000" algn="l" defTabSz="2700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1pPr>
            <a:lvl2pPr marL="540000" indent="-270000" algn="l" defTabSz="914400" rtl="0" eaLnBrk="1" latinLnBrk="0" hangingPunct="1">
              <a:lnSpc>
                <a:spcPct val="100000"/>
              </a:lnSpc>
              <a:spcBef>
                <a:spcPts val="400"/>
              </a:spcBef>
              <a:spcAft>
                <a:spcPts val="200"/>
              </a:spcAft>
              <a:buClr>
                <a:schemeClr val="accent1"/>
              </a:buClr>
              <a:buFont typeface="Aino" panose="02000603040504020204" pitchFamily="50" charset="0"/>
              <a:buChar char="+"/>
              <a:defRPr sz="1800" kern="1200">
                <a:solidFill>
                  <a:schemeClr val="accent1"/>
                </a:solidFill>
                <a:latin typeface="+mn-lt"/>
                <a:ea typeface="+mn-ea"/>
                <a:cs typeface="+mn-cs"/>
              </a:defRPr>
            </a:lvl2pPr>
            <a:lvl3pPr marL="810000" indent="-270000" algn="l" defTabSz="270000" rtl="0" eaLnBrk="1" latinLnBrk="0" hangingPunct="1">
              <a:lnSpc>
                <a:spcPct val="100000"/>
              </a:lnSpc>
              <a:spcBef>
                <a:spcPts val="400"/>
              </a:spcBef>
              <a:spcAft>
                <a:spcPts val="200"/>
              </a:spcAft>
              <a:buClr>
                <a:schemeClr val="accent1"/>
              </a:buClr>
              <a:buFont typeface="Aino" panose="02000603040504020204" pitchFamily="50" charset="0"/>
              <a:buChar char="+"/>
              <a:defRPr sz="1800" kern="1200">
                <a:solidFill>
                  <a:schemeClr val="accent1"/>
                </a:solidFill>
                <a:latin typeface="+mn-lt"/>
                <a:ea typeface="+mn-ea"/>
                <a:cs typeface="+mn-cs"/>
              </a:defRPr>
            </a:lvl3pPr>
            <a:lvl4pPr marL="1170000" indent="-270000" algn="l" defTabSz="2700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4pPr>
            <a:lvl5pPr marL="1080000" indent="-270000" algn="l" defTabSz="2700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5pPr>
            <a:lvl6pPr marL="0" indent="-270000" algn="l" defTabSz="914400" rtl="0" eaLnBrk="1" latinLnBrk="0" hangingPunct="1">
              <a:lnSpc>
                <a:spcPct val="100000"/>
              </a:lnSpc>
              <a:spcBef>
                <a:spcPts val="200"/>
              </a:spcBef>
              <a:spcAft>
                <a:spcPts val="200"/>
              </a:spcAft>
              <a:buClr>
                <a:schemeClr val="tx2"/>
              </a:buClr>
              <a:buFont typeface="Aino" panose="02000603040504020204" pitchFamily="50" charset="0"/>
              <a:buChar char="+"/>
              <a:defRPr sz="1800" kern="1200">
                <a:solidFill>
                  <a:schemeClr val="tx2"/>
                </a:solidFill>
                <a:latin typeface="+mn-lt"/>
                <a:ea typeface="+mn-ea"/>
                <a:cs typeface="+mn-cs"/>
              </a:defRPr>
            </a:lvl6pPr>
            <a:lvl7pPr marL="0" indent="-270000" algn="l" defTabSz="914400" rtl="0" eaLnBrk="1" latinLnBrk="0" hangingPunct="1">
              <a:lnSpc>
                <a:spcPct val="100000"/>
              </a:lnSpc>
              <a:spcBef>
                <a:spcPts val="200"/>
              </a:spcBef>
              <a:spcAft>
                <a:spcPts val="200"/>
              </a:spcAft>
              <a:buClr>
                <a:schemeClr val="tx2"/>
              </a:buClr>
              <a:buFont typeface="Aino" panose="02000603040504020204" pitchFamily="50" charset="0"/>
              <a:buChar char="+"/>
              <a:defRPr sz="1800" kern="1200">
                <a:solidFill>
                  <a:schemeClr val="tx2"/>
                </a:solidFill>
                <a:latin typeface="+mn-lt"/>
                <a:ea typeface="+mn-ea"/>
                <a:cs typeface="+mn-cs"/>
              </a:defRPr>
            </a:lvl7pPr>
            <a:lvl8pPr marL="540000" indent="-270000" algn="l" defTabSz="914400" rtl="0" eaLnBrk="1" latinLnBrk="0" hangingPunct="1">
              <a:lnSpc>
                <a:spcPct val="100000"/>
              </a:lnSpc>
              <a:spcBef>
                <a:spcPts val="200"/>
              </a:spcBef>
              <a:spcAft>
                <a:spcPts val="200"/>
              </a:spcAft>
              <a:buClr>
                <a:schemeClr val="tx2"/>
              </a:buClr>
              <a:buFont typeface="Aino" panose="02000603040504020204" pitchFamily="50" charset="0"/>
              <a:buChar char="+"/>
              <a:defRPr sz="1800" kern="1200">
                <a:solidFill>
                  <a:schemeClr val="tx2"/>
                </a:solidFill>
                <a:latin typeface="+mn-lt"/>
                <a:ea typeface="+mn-ea"/>
                <a:cs typeface="+mn-cs"/>
              </a:defRPr>
            </a:lvl8pPr>
            <a:lvl9pPr marL="810000" indent="-270000" algn="l" defTabSz="9144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9pPr>
          </a:lstStyle>
          <a:p>
            <a:pPr marL="0" marR="0" lvl="0" indent="0" algn="l" defTabSz="270000" rtl="0" eaLnBrk="1" fontAlgn="auto" latinLnBrk="0" hangingPunct="1">
              <a:lnSpc>
                <a:spcPct val="100000"/>
              </a:lnSpc>
              <a:spcBef>
                <a:spcPts val="400"/>
              </a:spcBef>
              <a:spcAft>
                <a:spcPts val="0"/>
              </a:spcAft>
              <a:buClr>
                <a:srgbClr val="D7EDE2"/>
              </a:buClr>
              <a:buSzTx/>
              <a:buFont typeface="Aino" panose="02000603040504020204" pitchFamily="50" charset="0"/>
              <a:buNone/>
              <a:tabLst/>
              <a:defRPr/>
            </a:pPr>
            <a:endParaRPr kumimoji="0" lang="en-US" sz="1800" b="0" i="0" u="none" strike="noStrike" kern="1200" cap="none" spc="0" normalizeH="0" baseline="0" noProof="0" dirty="0">
              <a:ln>
                <a:noFill/>
              </a:ln>
              <a:solidFill>
                <a:srgbClr val="F0F1F2"/>
              </a:solidFill>
              <a:effectLst/>
              <a:uLnTx/>
              <a:uFillTx/>
              <a:latin typeface="Aino"/>
              <a:ea typeface="+mn-ea"/>
              <a:cs typeface="+mn-cs"/>
            </a:endParaRPr>
          </a:p>
        </p:txBody>
      </p:sp>
      <p:sp>
        <p:nvSpPr>
          <p:cNvPr id="10" name="Text Placeholder 10">
            <a:extLst>
              <a:ext uri="{FF2B5EF4-FFF2-40B4-BE49-F238E27FC236}">
                <a16:creationId xmlns:a16="http://schemas.microsoft.com/office/drawing/2014/main" id="{13079B59-CC4E-CAFE-346E-0565148BEFCF}"/>
              </a:ext>
            </a:extLst>
          </p:cNvPr>
          <p:cNvSpPr txBox="1">
            <a:spLocks/>
          </p:cNvSpPr>
          <p:nvPr/>
        </p:nvSpPr>
        <p:spPr>
          <a:xfrm>
            <a:off x="550863" y="2836047"/>
            <a:ext cx="2592000" cy="1185906"/>
          </a:xfrm>
          <a:prstGeom prst="rect">
            <a:avLst/>
          </a:prstGeom>
        </p:spPr>
        <p:txBody>
          <a:bodyPr lIns="0" tIns="0" rIns="0" bIns="0" anchor="ctr" anchorCtr="0"/>
          <a:lstStyle>
            <a:lvl1pPr marL="0" indent="0" algn="ctr" defTabSz="914400" rtl="0" eaLnBrk="1" latinLnBrk="0" hangingPunct="1">
              <a:lnSpc>
                <a:spcPct val="100000"/>
              </a:lnSpc>
              <a:spcBef>
                <a:spcPts val="0"/>
              </a:spcBef>
              <a:spcAft>
                <a:spcPts val="800"/>
              </a:spcAft>
              <a:buClr>
                <a:schemeClr val="bg1"/>
              </a:buClr>
              <a:buFont typeface="System Font Regular"/>
              <a:buNone/>
              <a:defRPr sz="1800" kern="1200">
                <a:solidFill>
                  <a:schemeClr val="bg1"/>
                </a:solidFill>
                <a:latin typeface="Aino" panose="020006030405040202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t-EE" sz="5000" dirty="0">
                <a:latin typeface="+mj-lt"/>
              </a:rPr>
              <a:t>#2</a:t>
            </a:r>
            <a:endParaRPr lang="en-GB" sz="5000" dirty="0">
              <a:latin typeface="+mj-lt"/>
            </a:endParaRPr>
          </a:p>
        </p:txBody>
      </p:sp>
      <p:sp>
        <p:nvSpPr>
          <p:cNvPr id="29" name="Text Placeholder 10">
            <a:extLst>
              <a:ext uri="{FF2B5EF4-FFF2-40B4-BE49-F238E27FC236}">
                <a16:creationId xmlns:a16="http://schemas.microsoft.com/office/drawing/2014/main" id="{52A48211-B4E9-CDF9-C598-5D54B356119E}"/>
              </a:ext>
            </a:extLst>
          </p:cNvPr>
          <p:cNvSpPr txBox="1">
            <a:spLocks/>
          </p:cNvSpPr>
          <p:nvPr/>
        </p:nvSpPr>
        <p:spPr>
          <a:xfrm>
            <a:off x="3389313" y="2836047"/>
            <a:ext cx="2592000" cy="1185906"/>
          </a:xfrm>
          <a:prstGeom prst="rect">
            <a:avLst/>
          </a:prstGeom>
        </p:spPr>
        <p:txBody>
          <a:bodyPr lIns="0" tIns="0" rIns="0" bIns="0" anchor="ctr" anchorCtr="0"/>
          <a:lstStyle>
            <a:lvl1pPr marL="0" indent="0" algn="ctr" defTabSz="914400" rtl="0" eaLnBrk="1" latinLnBrk="0" hangingPunct="1">
              <a:lnSpc>
                <a:spcPct val="100000"/>
              </a:lnSpc>
              <a:spcBef>
                <a:spcPts val="0"/>
              </a:spcBef>
              <a:spcAft>
                <a:spcPts val="800"/>
              </a:spcAft>
              <a:buClr>
                <a:schemeClr val="bg1"/>
              </a:buClr>
              <a:buFont typeface="System Font Regular"/>
              <a:buNone/>
              <a:defRPr sz="1800" kern="1200">
                <a:solidFill>
                  <a:schemeClr val="bg1"/>
                </a:solidFill>
                <a:latin typeface="Aino" panose="020006030405040202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t-EE" sz="5000" dirty="0">
                <a:latin typeface="+mj-lt"/>
              </a:rPr>
              <a:t>#1</a:t>
            </a:r>
            <a:endParaRPr lang="en-GB" sz="5000" dirty="0">
              <a:latin typeface="+mj-lt"/>
            </a:endParaRPr>
          </a:p>
        </p:txBody>
      </p:sp>
      <p:sp>
        <p:nvSpPr>
          <p:cNvPr id="30" name="Text Placeholder 10">
            <a:extLst>
              <a:ext uri="{FF2B5EF4-FFF2-40B4-BE49-F238E27FC236}">
                <a16:creationId xmlns:a16="http://schemas.microsoft.com/office/drawing/2014/main" id="{85F9C843-54FD-D0D0-E19A-84870EAD0B90}"/>
              </a:ext>
            </a:extLst>
          </p:cNvPr>
          <p:cNvSpPr txBox="1">
            <a:spLocks/>
          </p:cNvSpPr>
          <p:nvPr/>
        </p:nvSpPr>
        <p:spPr>
          <a:xfrm>
            <a:off x="6170613" y="2836047"/>
            <a:ext cx="2592000" cy="1185906"/>
          </a:xfrm>
          <a:prstGeom prst="rect">
            <a:avLst/>
          </a:prstGeom>
        </p:spPr>
        <p:txBody>
          <a:bodyPr lIns="0" tIns="0" rIns="0" bIns="0" anchor="ctr" anchorCtr="0"/>
          <a:lstStyle>
            <a:lvl1pPr marL="0" indent="0" algn="ctr" defTabSz="914400" rtl="0" eaLnBrk="1" latinLnBrk="0" hangingPunct="1">
              <a:lnSpc>
                <a:spcPct val="100000"/>
              </a:lnSpc>
              <a:spcBef>
                <a:spcPts val="0"/>
              </a:spcBef>
              <a:spcAft>
                <a:spcPts val="800"/>
              </a:spcAft>
              <a:buClr>
                <a:schemeClr val="bg1"/>
              </a:buClr>
              <a:buFont typeface="System Font Regular"/>
              <a:buNone/>
              <a:defRPr sz="1800" kern="1200">
                <a:solidFill>
                  <a:schemeClr val="bg1"/>
                </a:solidFill>
                <a:latin typeface="Aino" panose="020006030405040202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t-EE" sz="5000" dirty="0">
                <a:latin typeface="+mj-lt"/>
              </a:rPr>
              <a:t>#1</a:t>
            </a:r>
            <a:endParaRPr lang="en-GB" sz="5000" dirty="0">
              <a:latin typeface="+mj-lt"/>
            </a:endParaRPr>
          </a:p>
        </p:txBody>
      </p:sp>
      <p:sp>
        <p:nvSpPr>
          <p:cNvPr id="31" name="Text Placeholder 10">
            <a:extLst>
              <a:ext uri="{FF2B5EF4-FFF2-40B4-BE49-F238E27FC236}">
                <a16:creationId xmlns:a16="http://schemas.microsoft.com/office/drawing/2014/main" id="{0187B0DB-91F1-F3CA-DE19-48804D5B73A4}"/>
              </a:ext>
            </a:extLst>
          </p:cNvPr>
          <p:cNvSpPr txBox="1">
            <a:spLocks/>
          </p:cNvSpPr>
          <p:nvPr/>
        </p:nvSpPr>
        <p:spPr>
          <a:xfrm>
            <a:off x="9028113" y="2836047"/>
            <a:ext cx="2592000" cy="1185906"/>
          </a:xfrm>
          <a:prstGeom prst="rect">
            <a:avLst/>
          </a:prstGeom>
        </p:spPr>
        <p:txBody>
          <a:bodyPr lIns="0" tIns="0" rIns="0" bIns="0" anchor="ctr" anchorCtr="0"/>
          <a:lstStyle>
            <a:lvl1pPr marL="0" indent="0" algn="ctr" defTabSz="914400" rtl="0" eaLnBrk="1" latinLnBrk="0" hangingPunct="1">
              <a:lnSpc>
                <a:spcPct val="100000"/>
              </a:lnSpc>
              <a:spcBef>
                <a:spcPts val="0"/>
              </a:spcBef>
              <a:spcAft>
                <a:spcPts val="800"/>
              </a:spcAft>
              <a:buClr>
                <a:schemeClr val="bg1"/>
              </a:buClr>
              <a:buFont typeface="System Font Regular"/>
              <a:buNone/>
              <a:defRPr sz="1800" kern="1200">
                <a:solidFill>
                  <a:schemeClr val="bg1"/>
                </a:solidFill>
                <a:latin typeface="Aino" panose="020006030405040202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t-EE" sz="5000" dirty="0">
                <a:latin typeface="+mj-lt"/>
              </a:rPr>
              <a:t>#2</a:t>
            </a:r>
            <a:endParaRPr lang="en-GB" sz="5000" dirty="0">
              <a:latin typeface="+mj-lt"/>
            </a:endParaRPr>
          </a:p>
        </p:txBody>
      </p:sp>
    </p:spTree>
    <p:extLst>
      <p:ext uri="{BB962C8B-B14F-4D97-AF65-F5344CB8AC3E}">
        <p14:creationId xmlns:p14="http://schemas.microsoft.com/office/powerpoint/2010/main" val="42329776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E6246"/>
        </a:solidFill>
        <a:effectLst/>
      </p:bgPr>
    </p:bg>
    <p:spTree>
      <p:nvGrpSpPr>
        <p:cNvPr id="1" name="">
          <a:extLst>
            <a:ext uri="{FF2B5EF4-FFF2-40B4-BE49-F238E27FC236}">
              <a16:creationId xmlns:a16="http://schemas.microsoft.com/office/drawing/2014/main" id="{51FE4341-3759-3FAE-6F5B-24531D7114C3}"/>
            </a:ext>
          </a:extLst>
        </p:cNvPr>
        <p:cNvGrpSpPr/>
        <p:nvPr/>
      </p:nvGrpSpPr>
      <p:grpSpPr>
        <a:xfrm>
          <a:off x="0" y="0"/>
          <a:ext cx="0" cy="0"/>
          <a:chOff x="0" y="0"/>
          <a:chExt cx="0" cy="0"/>
        </a:xfrm>
      </p:grpSpPr>
      <p:pic>
        <p:nvPicPr>
          <p:cNvPr id="13" name="Picture Placeholder 12" descr="A person picking up a mushroom&#10;&#10;Description automatically generated">
            <a:extLst>
              <a:ext uri="{FF2B5EF4-FFF2-40B4-BE49-F238E27FC236}">
                <a16:creationId xmlns:a16="http://schemas.microsoft.com/office/drawing/2014/main" id="{EE981333-FD97-9684-0D24-57F1C25C86D7}"/>
              </a:ext>
            </a:extLst>
          </p:cNvPr>
          <p:cNvPicPr>
            <a:picLocks noGrp="1" noChangeAspect="1"/>
          </p:cNvPicPr>
          <p:nvPr>
            <p:ph type="pic" sz="quarter" idx="12"/>
          </p:nvPr>
        </p:nvPicPr>
        <p:blipFill>
          <a:blip r:embed="rId3" cstate="print">
            <a:alphaModFix amt="80000"/>
            <a:extLst>
              <a:ext uri="{28A0092B-C50C-407E-A947-70E740481C1C}">
                <a14:useLocalDpi xmlns:a14="http://schemas.microsoft.com/office/drawing/2010/main" val="0"/>
              </a:ext>
            </a:extLst>
          </a:blip>
          <a:srcRect t="15959" b="15959"/>
          <a:stretch/>
        </p:blipFill>
        <p:spPr>
          <a:solidFill>
            <a:schemeClr val="accent4"/>
          </a:solidFill>
        </p:spPr>
      </p:pic>
      <p:sp>
        <p:nvSpPr>
          <p:cNvPr id="2" name="Title 1">
            <a:extLst>
              <a:ext uri="{FF2B5EF4-FFF2-40B4-BE49-F238E27FC236}">
                <a16:creationId xmlns:a16="http://schemas.microsoft.com/office/drawing/2014/main" id="{DAE151E5-E3D4-E0BB-A850-CB17EBA3F812}"/>
              </a:ext>
            </a:extLst>
          </p:cNvPr>
          <p:cNvSpPr>
            <a:spLocks noGrp="1"/>
          </p:cNvSpPr>
          <p:nvPr>
            <p:ph type="ctrTitle"/>
          </p:nvPr>
        </p:nvSpPr>
        <p:spPr/>
        <p:txBody>
          <a:bodyPr/>
          <a:lstStyle/>
          <a:p>
            <a:r>
              <a:rPr lang="en-GB"/>
              <a:t>Our principles</a:t>
            </a:r>
            <a:endParaRPr lang="et-EE"/>
          </a:p>
        </p:txBody>
      </p:sp>
      <p:sp>
        <p:nvSpPr>
          <p:cNvPr id="4" name="Text Placeholder 3">
            <a:extLst>
              <a:ext uri="{FF2B5EF4-FFF2-40B4-BE49-F238E27FC236}">
                <a16:creationId xmlns:a16="http://schemas.microsoft.com/office/drawing/2014/main" id="{583F895C-7749-8D87-2B7F-804403D5568B}"/>
              </a:ext>
            </a:extLst>
          </p:cNvPr>
          <p:cNvSpPr>
            <a:spLocks noGrp="1"/>
          </p:cNvSpPr>
          <p:nvPr>
            <p:ph type="body" sz="quarter" idx="10"/>
          </p:nvPr>
        </p:nvSpPr>
        <p:spPr/>
        <p:txBody>
          <a:bodyPr/>
          <a:lstStyle/>
          <a:p>
            <a:r>
              <a:rPr lang="et-EE" dirty="0" err="1"/>
              <a:t>make</a:t>
            </a:r>
            <a:br>
              <a:rPr lang="en-GB" dirty="0"/>
            </a:br>
            <a:r>
              <a:rPr lang="et-EE" dirty="0" err="1"/>
              <a:t>shortage</a:t>
            </a:r>
            <a:r>
              <a:rPr lang="et-EE" dirty="0"/>
              <a:t> </a:t>
            </a:r>
            <a:r>
              <a:rPr lang="et-EE" dirty="0" err="1"/>
              <a:t>an</a:t>
            </a:r>
            <a:r>
              <a:rPr lang="et-EE" dirty="0"/>
              <a:t> </a:t>
            </a:r>
            <a:r>
              <a:rPr lang="et-EE" dirty="0" err="1"/>
              <a:t>advantage</a:t>
            </a:r>
            <a:endParaRPr lang="en-GB" dirty="0"/>
          </a:p>
        </p:txBody>
      </p:sp>
      <p:sp>
        <p:nvSpPr>
          <p:cNvPr id="3" name="Subtitle 2">
            <a:extLst>
              <a:ext uri="{FF2B5EF4-FFF2-40B4-BE49-F238E27FC236}">
                <a16:creationId xmlns:a16="http://schemas.microsoft.com/office/drawing/2014/main" id="{1E0B1B9B-82BC-0755-00FF-11DEE621FD9E}"/>
              </a:ext>
            </a:extLst>
          </p:cNvPr>
          <p:cNvSpPr>
            <a:spLocks noGrp="1"/>
          </p:cNvSpPr>
          <p:nvPr>
            <p:ph type="body" sz="quarter" idx="11"/>
          </p:nvPr>
        </p:nvSpPr>
        <p:spPr/>
        <p:txBody>
          <a:bodyPr>
            <a:normAutofit/>
          </a:bodyPr>
          <a:lstStyle/>
          <a:p>
            <a:r>
              <a:rPr lang="en-GB" dirty="0"/>
              <a:t>→ resourcefulness</a:t>
            </a:r>
            <a:endParaRPr lang="et-EE" dirty="0"/>
          </a:p>
        </p:txBody>
      </p:sp>
    </p:spTree>
    <p:extLst>
      <p:ext uri="{BB962C8B-B14F-4D97-AF65-F5344CB8AC3E}">
        <p14:creationId xmlns:p14="http://schemas.microsoft.com/office/powerpoint/2010/main" val="3622841019"/>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group of children standing in a circle">
            <a:extLst>
              <a:ext uri="{FF2B5EF4-FFF2-40B4-BE49-F238E27FC236}">
                <a16:creationId xmlns:a16="http://schemas.microsoft.com/office/drawing/2014/main" id="{33B46FFE-A2F7-2FC6-2AE9-32B1563A112B}"/>
              </a:ext>
            </a:extLst>
          </p:cNvPr>
          <p:cNvPicPr>
            <a:picLocks noGrp="1" noChangeAspect="1"/>
          </p:cNvPicPr>
          <p:nvPr>
            <p:ph type="pic" sz="quarter" idx="12"/>
          </p:nvPr>
        </p:nvPicPr>
        <p:blipFill>
          <a:blip r:embed="rId3"/>
          <a:srcRect t="7815" b="7815"/>
          <a:stretch>
            <a:fillRect/>
          </a:stretch>
        </p:blipFill>
        <p:spPr>
          <a:xfrm>
            <a:off x="0" y="-10098"/>
            <a:ext cx="12192000" cy="6868098"/>
          </a:xfrm>
        </p:spPr>
      </p:pic>
      <p:sp>
        <p:nvSpPr>
          <p:cNvPr id="12" name="Rectangle 11">
            <a:extLst>
              <a:ext uri="{FF2B5EF4-FFF2-40B4-BE49-F238E27FC236}">
                <a16:creationId xmlns:a16="http://schemas.microsoft.com/office/drawing/2014/main" id="{A384013B-7ED8-25EF-065D-0C582A682119}"/>
              </a:ext>
            </a:extLst>
          </p:cNvPr>
          <p:cNvSpPr/>
          <p:nvPr/>
        </p:nvSpPr>
        <p:spPr>
          <a:xfrm>
            <a:off x="0" y="-60877"/>
            <a:ext cx="12192000" cy="6918877"/>
          </a:xfrm>
          <a:prstGeom prst="rect">
            <a:avLst/>
          </a:prstGeom>
          <a:gradFill flip="none" rotWithShape="1">
            <a:gsLst>
              <a:gs pos="100000">
                <a:srgbClr val="000000">
                  <a:alpha val="70000"/>
                </a:srgbClr>
              </a:gs>
              <a:gs pos="0">
                <a:srgbClr val="000000">
                  <a:alpha val="10000"/>
                </a:srgb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 Placeholder 2">
            <a:extLst>
              <a:ext uri="{FF2B5EF4-FFF2-40B4-BE49-F238E27FC236}">
                <a16:creationId xmlns:a16="http://schemas.microsoft.com/office/drawing/2014/main" id="{6E44CC8E-13ED-2721-EDBC-DF046A7DF497}"/>
              </a:ext>
            </a:extLst>
          </p:cNvPr>
          <p:cNvSpPr>
            <a:spLocks noGrp="1"/>
          </p:cNvSpPr>
          <p:nvPr>
            <p:ph type="body" sz="quarter" idx="11"/>
          </p:nvPr>
        </p:nvSpPr>
        <p:spPr>
          <a:xfrm>
            <a:off x="573012" y="3429000"/>
            <a:ext cx="7271577" cy="3412068"/>
          </a:xfrm>
        </p:spPr>
        <p:txBody>
          <a:bodyPr/>
          <a:lstStyle/>
          <a:p>
            <a:r>
              <a:rPr lang="et-EE" kern="100" dirty="0" err="1">
                <a:latin typeface="+mn-lt"/>
                <a:cs typeface="Times New Roman" panose="02020603050405020304" pitchFamily="18" charset="0"/>
              </a:rPr>
              <a:t>digital</a:t>
            </a:r>
            <a:r>
              <a:rPr lang="et-EE" kern="100" dirty="0">
                <a:latin typeface="+mn-lt"/>
                <a:cs typeface="Times New Roman" panose="02020603050405020304" pitchFamily="18" charset="0"/>
              </a:rPr>
              <a:t> by </a:t>
            </a:r>
            <a:r>
              <a:rPr lang="et-EE" kern="100" dirty="0" err="1">
                <a:latin typeface="+mn-lt"/>
                <a:cs typeface="Times New Roman" panose="02020603050405020304" pitchFamily="18" charset="0"/>
              </a:rPr>
              <a:t>default</a:t>
            </a:r>
            <a:endParaRPr lang="et-EE" kern="100" dirty="0">
              <a:latin typeface="+mn-lt"/>
              <a:cs typeface="Times New Roman" panose="02020603050405020304" pitchFamily="18" charset="0"/>
            </a:endParaRPr>
          </a:p>
          <a:p>
            <a:r>
              <a:rPr lang="et-EE" kern="100" dirty="0" err="1">
                <a:latin typeface="+mn-lt"/>
                <a:cs typeface="Times New Roman" panose="02020603050405020304" pitchFamily="18" charset="0"/>
              </a:rPr>
              <a:t>safety</a:t>
            </a:r>
            <a:r>
              <a:rPr lang="et-EE" kern="100" dirty="0">
                <a:latin typeface="+mn-lt"/>
                <a:cs typeface="Times New Roman" panose="02020603050405020304" pitchFamily="18" charset="0"/>
              </a:rPr>
              <a:t> </a:t>
            </a:r>
            <a:r>
              <a:rPr lang="et-EE" kern="100" dirty="0" err="1">
                <a:latin typeface="+mn-lt"/>
                <a:cs typeface="Times New Roman" panose="02020603050405020304" pitchFamily="18" charset="0"/>
              </a:rPr>
              <a:t>through</a:t>
            </a:r>
            <a:r>
              <a:rPr lang="et-EE" kern="100" dirty="0">
                <a:latin typeface="+mn-lt"/>
                <a:cs typeface="Times New Roman" panose="02020603050405020304" pitchFamily="18" charset="0"/>
              </a:rPr>
              <a:t> </a:t>
            </a:r>
            <a:r>
              <a:rPr lang="et-EE" kern="100" dirty="0" err="1">
                <a:latin typeface="+mn-lt"/>
                <a:cs typeface="Times New Roman" panose="02020603050405020304" pitchFamily="18" charset="0"/>
              </a:rPr>
              <a:t>smart</a:t>
            </a:r>
            <a:r>
              <a:rPr lang="et-EE" kern="100" dirty="0">
                <a:latin typeface="+mn-lt"/>
                <a:cs typeface="Times New Roman" panose="02020603050405020304" pitchFamily="18" charset="0"/>
              </a:rPr>
              <a:t> </a:t>
            </a:r>
            <a:r>
              <a:rPr lang="et-EE" kern="100" dirty="0" err="1">
                <a:latin typeface="+mn-lt"/>
                <a:cs typeface="Times New Roman" panose="02020603050405020304" pitchFamily="18" charset="0"/>
              </a:rPr>
              <a:t>regulation</a:t>
            </a:r>
            <a:endParaRPr lang="et-EE" kern="100" dirty="0">
              <a:latin typeface="+mn-lt"/>
              <a:cs typeface="Times New Roman" panose="02020603050405020304" pitchFamily="18" charset="0"/>
            </a:endParaRPr>
          </a:p>
          <a:p>
            <a:r>
              <a:rPr lang="et-EE" kern="100" dirty="0">
                <a:latin typeface="+mn-lt"/>
                <a:cs typeface="Times New Roman" panose="02020603050405020304" pitchFamily="18" charset="0"/>
              </a:rPr>
              <a:t>AI </a:t>
            </a:r>
            <a:r>
              <a:rPr lang="et-EE" kern="100" dirty="0" err="1">
                <a:latin typeface="+mn-lt"/>
                <a:cs typeface="Times New Roman" panose="02020603050405020304" pitchFamily="18" charset="0"/>
              </a:rPr>
              <a:t>Leap</a:t>
            </a:r>
            <a:r>
              <a:rPr lang="et-EE" kern="100" dirty="0">
                <a:latin typeface="+mn-lt"/>
                <a:cs typeface="Times New Roman" panose="02020603050405020304" pitchFamily="18" charset="0"/>
              </a:rPr>
              <a:t>, Formula </a:t>
            </a:r>
            <a:r>
              <a:rPr lang="et-EE" kern="100" dirty="0" err="1">
                <a:latin typeface="+mn-lt"/>
                <a:cs typeface="Times New Roman" panose="02020603050405020304" pitchFamily="18" charset="0"/>
              </a:rPr>
              <a:t>Student</a:t>
            </a:r>
            <a:r>
              <a:rPr lang="et-EE" kern="100" dirty="0">
                <a:latin typeface="+mn-lt"/>
                <a:cs typeface="Times New Roman" panose="02020603050405020304" pitchFamily="18" charset="0"/>
              </a:rPr>
              <a:t> and HK </a:t>
            </a:r>
            <a:r>
              <a:rPr lang="et-EE" kern="100" dirty="0" err="1">
                <a:latin typeface="+mn-lt"/>
                <a:cs typeface="Times New Roman" panose="02020603050405020304" pitchFamily="18" charset="0"/>
              </a:rPr>
              <a:t>Unicorn</a:t>
            </a:r>
            <a:r>
              <a:rPr lang="et-EE" kern="100" dirty="0">
                <a:latin typeface="+mn-lt"/>
                <a:cs typeface="Times New Roman" panose="02020603050405020304" pitchFamily="18" charset="0"/>
              </a:rPr>
              <a:t> </a:t>
            </a:r>
            <a:r>
              <a:rPr lang="et-EE" kern="100" dirty="0" err="1">
                <a:latin typeface="+mn-lt"/>
                <a:cs typeface="Times New Roman" panose="02020603050405020304" pitchFamily="18" charset="0"/>
              </a:rPr>
              <a:t>Squad</a:t>
            </a:r>
            <a:endParaRPr lang="et-EE" dirty="0">
              <a:latin typeface="+mn-lt"/>
            </a:endParaRPr>
          </a:p>
        </p:txBody>
      </p:sp>
      <p:sp>
        <p:nvSpPr>
          <p:cNvPr id="4" name="Title 3">
            <a:extLst>
              <a:ext uri="{FF2B5EF4-FFF2-40B4-BE49-F238E27FC236}">
                <a16:creationId xmlns:a16="http://schemas.microsoft.com/office/drawing/2014/main" id="{6EEB94F0-7E8F-52B8-D424-73E70FB2F900}"/>
              </a:ext>
            </a:extLst>
          </p:cNvPr>
          <p:cNvSpPr>
            <a:spLocks noGrp="1"/>
          </p:cNvSpPr>
          <p:nvPr>
            <p:ph type="title"/>
          </p:nvPr>
        </p:nvSpPr>
        <p:spPr>
          <a:xfrm>
            <a:off x="561208" y="554994"/>
            <a:ext cx="8426918" cy="692497"/>
          </a:xfrm>
        </p:spPr>
        <p:txBody>
          <a:bodyPr/>
          <a:lstStyle/>
          <a:p>
            <a:r>
              <a:rPr lang="et-EE" dirty="0" err="1"/>
              <a:t>notably</a:t>
            </a:r>
            <a:r>
              <a:rPr lang="et-EE" dirty="0"/>
              <a:t> </a:t>
            </a:r>
            <a:r>
              <a:rPr lang="et-EE" dirty="0" err="1"/>
              <a:t>knowledgeable</a:t>
            </a:r>
            <a:endParaRPr lang="et-EE" dirty="0"/>
          </a:p>
        </p:txBody>
      </p:sp>
      <p:sp>
        <p:nvSpPr>
          <p:cNvPr id="5" name="Text Placeholder 4">
            <a:extLst>
              <a:ext uri="{FF2B5EF4-FFF2-40B4-BE49-F238E27FC236}">
                <a16:creationId xmlns:a16="http://schemas.microsoft.com/office/drawing/2014/main" id="{068141B0-C643-3FB2-715E-AA6341C5929E}"/>
              </a:ext>
            </a:extLst>
          </p:cNvPr>
          <p:cNvSpPr>
            <a:spLocks noGrp="1"/>
          </p:cNvSpPr>
          <p:nvPr>
            <p:ph type="body" sz="quarter" idx="13"/>
          </p:nvPr>
        </p:nvSpPr>
        <p:spPr>
          <a:xfrm>
            <a:off x="561208" y="1271915"/>
            <a:ext cx="8426450" cy="356511"/>
          </a:xfrm>
        </p:spPr>
        <p:txBody>
          <a:bodyPr/>
          <a:lstStyle/>
          <a:p>
            <a:r>
              <a:rPr lang="et-EE" dirty="0" err="1"/>
              <a:t>Europe’s</a:t>
            </a:r>
            <a:r>
              <a:rPr lang="et-EE" dirty="0"/>
              <a:t> </a:t>
            </a:r>
            <a:r>
              <a:rPr lang="et-EE" dirty="0" err="1"/>
              <a:t>smartest</a:t>
            </a:r>
            <a:r>
              <a:rPr lang="et-EE" dirty="0"/>
              <a:t> </a:t>
            </a:r>
            <a:r>
              <a:rPr lang="et-EE" dirty="0" err="1"/>
              <a:t>children</a:t>
            </a:r>
            <a:endParaRPr lang="et-EE" dirty="0"/>
          </a:p>
        </p:txBody>
      </p:sp>
      <p:sp>
        <p:nvSpPr>
          <p:cNvPr id="18" name="TextBox 17">
            <a:extLst>
              <a:ext uri="{FF2B5EF4-FFF2-40B4-BE49-F238E27FC236}">
                <a16:creationId xmlns:a16="http://schemas.microsoft.com/office/drawing/2014/main" id="{0C226FC6-573C-6039-440B-397F3DA6E927}"/>
              </a:ext>
            </a:extLst>
          </p:cNvPr>
          <p:cNvSpPr txBox="1"/>
          <p:nvPr/>
        </p:nvSpPr>
        <p:spPr>
          <a:xfrm>
            <a:off x="8740137" y="2089448"/>
            <a:ext cx="3130970" cy="246221"/>
          </a:xfrm>
          <a:prstGeom prst="rect">
            <a:avLst/>
          </a:prstGeom>
          <a:noFill/>
        </p:spPr>
        <p:txBody>
          <a:bodyPr wrap="square" lIns="0" tIns="0" rIns="0" bIns="0" rtlCol="0" anchor="t">
            <a:spAutoFit/>
          </a:bodyPr>
          <a:lstStyle/>
          <a:p>
            <a:pPr algn="ctr">
              <a:lnSpc>
                <a:spcPct val="100000"/>
              </a:lnSpc>
            </a:pPr>
            <a:endParaRPr lang="et-EE" sz="1600" dirty="0">
              <a:solidFill>
                <a:schemeClr val="bg1"/>
              </a:solidFill>
            </a:endParaRPr>
          </a:p>
        </p:txBody>
      </p:sp>
    </p:spTree>
    <p:extLst>
      <p:ext uri="{BB962C8B-B14F-4D97-AF65-F5344CB8AC3E}">
        <p14:creationId xmlns:p14="http://schemas.microsoft.com/office/powerpoint/2010/main" val="8265225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a:extLst>
            <a:ext uri="{FF2B5EF4-FFF2-40B4-BE49-F238E27FC236}">
              <a16:creationId xmlns:a16="http://schemas.microsoft.com/office/drawing/2014/main" id="{78E9945D-00CE-5656-E01A-43AA8A0CBC70}"/>
            </a:ext>
          </a:extLst>
        </p:cNvPr>
        <p:cNvGrpSpPr/>
        <p:nvPr/>
      </p:nvGrpSpPr>
      <p:grpSpPr>
        <a:xfrm>
          <a:off x="0" y="0"/>
          <a:ext cx="0" cy="0"/>
          <a:chOff x="0" y="0"/>
          <a:chExt cx="0" cy="0"/>
        </a:xfrm>
      </p:grpSpPr>
      <p:pic>
        <p:nvPicPr>
          <p:cNvPr id="9" name="Picture Placeholder 8" descr="A close-up of a computer chip&#10;&#10;Description automatically generated">
            <a:extLst>
              <a:ext uri="{FF2B5EF4-FFF2-40B4-BE49-F238E27FC236}">
                <a16:creationId xmlns:a16="http://schemas.microsoft.com/office/drawing/2014/main" id="{5995F51A-17A6-F071-1405-E038789D2776}"/>
              </a:ext>
            </a:extLst>
          </p:cNvPr>
          <p:cNvPicPr>
            <a:picLocks noGrp="1" noChangeAspect="1"/>
          </p:cNvPicPr>
          <p:nvPr>
            <p:ph type="pic" sz="quarter" idx="12"/>
          </p:nvPr>
        </p:nvPicPr>
        <p:blipFill>
          <a:blip r:embed="rId3" cstate="print">
            <a:alphaModFix amt="90000"/>
            <a:extLst>
              <a:ext uri="{28A0092B-C50C-407E-A947-70E740481C1C}">
                <a14:useLocalDpi xmlns:a14="http://schemas.microsoft.com/office/drawing/2010/main" val="0"/>
              </a:ext>
            </a:extLst>
          </a:blip>
          <a:srcRect l="5153" r="5153"/>
          <a:stretch>
            <a:fillRect/>
          </a:stretch>
        </p:blipFill>
        <p:spPr>
          <a:solidFill>
            <a:schemeClr val="accent4"/>
          </a:solidFill>
        </p:spPr>
      </p:pic>
      <p:sp>
        <p:nvSpPr>
          <p:cNvPr id="2" name="Title 1">
            <a:extLst>
              <a:ext uri="{FF2B5EF4-FFF2-40B4-BE49-F238E27FC236}">
                <a16:creationId xmlns:a16="http://schemas.microsoft.com/office/drawing/2014/main" id="{4D267AE1-2983-78EA-1511-B99799701ADC}"/>
              </a:ext>
            </a:extLst>
          </p:cNvPr>
          <p:cNvSpPr>
            <a:spLocks noGrp="1"/>
          </p:cNvSpPr>
          <p:nvPr>
            <p:ph type="ctrTitle"/>
          </p:nvPr>
        </p:nvSpPr>
        <p:spPr/>
        <p:txBody>
          <a:bodyPr>
            <a:normAutofit/>
          </a:bodyPr>
          <a:lstStyle/>
          <a:p>
            <a:r>
              <a:rPr lang="en-GB"/>
              <a:t>Our principles</a:t>
            </a:r>
            <a:endParaRPr lang="et-EE"/>
          </a:p>
        </p:txBody>
      </p:sp>
      <p:sp>
        <p:nvSpPr>
          <p:cNvPr id="4" name="Text Placeholder 3">
            <a:extLst>
              <a:ext uri="{FF2B5EF4-FFF2-40B4-BE49-F238E27FC236}">
                <a16:creationId xmlns:a16="http://schemas.microsoft.com/office/drawing/2014/main" id="{4C20BAD3-C415-26C0-4715-BD4127AA7FB9}"/>
              </a:ext>
            </a:extLst>
          </p:cNvPr>
          <p:cNvSpPr>
            <a:spLocks noGrp="1"/>
          </p:cNvSpPr>
          <p:nvPr>
            <p:ph type="body" sz="quarter" idx="10"/>
          </p:nvPr>
        </p:nvSpPr>
        <p:spPr/>
        <p:txBody>
          <a:bodyPr/>
          <a:lstStyle/>
          <a:p>
            <a:r>
              <a:rPr lang="en-GB" dirty="0"/>
              <a:t>driven by discontent</a:t>
            </a:r>
            <a:endParaRPr lang="et-EE" dirty="0"/>
          </a:p>
        </p:txBody>
      </p:sp>
      <p:sp>
        <p:nvSpPr>
          <p:cNvPr id="3" name="Subtitle 2">
            <a:extLst>
              <a:ext uri="{FF2B5EF4-FFF2-40B4-BE49-F238E27FC236}">
                <a16:creationId xmlns:a16="http://schemas.microsoft.com/office/drawing/2014/main" id="{C527EF9F-3123-F8B6-CA33-A13D4922D20A}"/>
              </a:ext>
            </a:extLst>
          </p:cNvPr>
          <p:cNvSpPr>
            <a:spLocks noGrp="1"/>
          </p:cNvSpPr>
          <p:nvPr>
            <p:ph type="body" sz="quarter" idx="11"/>
          </p:nvPr>
        </p:nvSpPr>
        <p:spPr/>
        <p:txBody>
          <a:bodyPr>
            <a:normAutofit/>
          </a:bodyPr>
          <a:lstStyle/>
          <a:p>
            <a:r>
              <a:rPr lang="en-GB"/>
              <a:t>→ a</a:t>
            </a:r>
            <a:r>
              <a:rPr lang="et-EE" err="1"/>
              <a:t>mbition</a:t>
            </a:r>
            <a:endParaRPr lang="et-EE"/>
          </a:p>
        </p:txBody>
      </p:sp>
    </p:spTree>
    <p:extLst>
      <p:ext uri="{BB962C8B-B14F-4D97-AF65-F5344CB8AC3E}">
        <p14:creationId xmlns:p14="http://schemas.microsoft.com/office/powerpoint/2010/main" val="3305416248"/>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A person sitting on a bench with a suitcase&#10;&#10;AI-generated content may be incorrect.">
            <a:extLst>
              <a:ext uri="{FF2B5EF4-FFF2-40B4-BE49-F238E27FC236}">
                <a16:creationId xmlns:a16="http://schemas.microsoft.com/office/drawing/2014/main" id="{6CD637D4-404F-71DC-AAE0-2B6695E1B413}"/>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12500" b="12500"/>
          <a:stretch>
            <a:fillRect/>
          </a:stretch>
        </p:blipFill>
        <p:spPr/>
      </p:pic>
      <p:sp>
        <p:nvSpPr>
          <p:cNvPr id="2" name="Rectangle 1">
            <a:extLst>
              <a:ext uri="{FF2B5EF4-FFF2-40B4-BE49-F238E27FC236}">
                <a16:creationId xmlns:a16="http://schemas.microsoft.com/office/drawing/2014/main" id="{63943933-5711-2483-A410-FF83A4A51768}"/>
              </a:ext>
            </a:extLst>
          </p:cNvPr>
          <p:cNvSpPr/>
          <p:nvPr/>
        </p:nvSpPr>
        <p:spPr>
          <a:xfrm>
            <a:off x="0" y="-60877"/>
            <a:ext cx="12192000" cy="6918877"/>
          </a:xfrm>
          <a:prstGeom prst="rect">
            <a:avLst/>
          </a:prstGeom>
          <a:gradFill flip="none" rotWithShape="1">
            <a:gsLst>
              <a:gs pos="100000">
                <a:srgbClr val="000000">
                  <a:alpha val="70000"/>
                </a:srgbClr>
              </a:gs>
              <a:gs pos="0">
                <a:srgbClr val="000000">
                  <a:alpha val="10000"/>
                </a:srgb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 Placeholder 4">
            <a:extLst>
              <a:ext uri="{FF2B5EF4-FFF2-40B4-BE49-F238E27FC236}">
                <a16:creationId xmlns:a16="http://schemas.microsoft.com/office/drawing/2014/main" id="{744B172E-2FD0-4854-FCE8-97B7DCC4CB45}"/>
              </a:ext>
            </a:extLst>
          </p:cNvPr>
          <p:cNvSpPr>
            <a:spLocks noGrp="1"/>
          </p:cNvSpPr>
          <p:nvPr>
            <p:ph type="body" sz="quarter" idx="11"/>
          </p:nvPr>
        </p:nvSpPr>
        <p:spPr/>
        <p:txBody>
          <a:bodyPr/>
          <a:lstStyle/>
          <a:p>
            <a:r>
              <a:rPr lang="et-EE" dirty="0" err="1">
                <a:latin typeface="+mn-lt"/>
              </a:rPr>
              <a:t>citizens</a:t>
            </a:r>
            <a:r>
              <a:rPr lang="et-EE" dirty="0">
                <a:latin typeface="+mn-lt"/>
              </a:rPr>
              <a:t> </a:t>
            </a:r>
            <a:r>
              <a:rPr lang="et-EE" dirty="0" err="1">
                <a:latin typeface="+mn-lt"/>
              </a:rPr>
              <a:t>initiative</a:t>
            </a:r>
            <a:r>
              <a:rPr lang="et-EE" dirty="0">
                <a:latin typeface="+mn-lt"/>
              </a:rPr>
              <a:t> </a:t>
            </a:r>
            <a:r>
              <a:rPr lang="et-EE" dirty="0" err="1">
                <a:latin typeface="+mn-lt"/>
              </a:rPr>
              <a:t>portal</a:t>
            </a:r>
            <a:endParaRPr lang="et-EE" dirty="0">
              <a:latin typeface="+mn-lt"/>
            </a:endParaRPr>
          </a:p>
          <a:p>
            <a:r>
              <a:rPr lang="et-EE" dirty="0" err="1"/>
              <a:t>first</a:t>
            </a:r>
            <a:r>
              <a:rPr lang="et-EE" dirty="0"/>
              <a:t> </a:t>
            </a:r>
            <a:r>
              <a:rPr lang="et-EE" dirty="0" err="1"/>
              <a:t>nation</a:t>
            </a:r>
            <a:r>
              <a:rPr lang="et-EE" dirty="0"/>
              <a:t> to </a:t>
            </a:r>
            <a:r>
              <a:rPr lang="et-EE" dirty="0" err="1"/>
              <a:t>embrace</a:t>
            </a:r>
            <a:r>
              <a:rPr lang="et-EE" dirty="0"/>
              <a:t> i-</a:t>
            </a:r>
            <a:r>
              <a:rPr lang="et-EE" dirty="0" err="1"/>
              <a:t>voting</a:t>
            </a:r>
            <a:endParaRPr lang="et-EE" dirty="0">
              <a:latin typeface="+mn-lt"/>
            </a:endParaRPr>
          </a:p>
          <a:p>
            <a:r>
              <a:rPr lang="et-EE" dirty="0" err="1"/>
              <a:t>taxes</a:t>
            </a:r>
            <a:r>
              <a:rPr lang="et-EE" dirty="0"/>
              <a:t> </a:t>
            </a:r>
            <a:r>
              <a:rPr lang="et-EE" dirty="0" err="1"/>
              <a:t>done</a:t>
            </a:r>
            <a:r>
              <a:rPr lang="et-EE" dirty="0"/>
              <a:t> in minutes</a:t>
            </a:r>
          </a:p>
        </p:txBody>
      </p:sp>
      <p:sp>
        <p:nvSpPr>
          <p:cNvPr id="4" name="Title 3"/>
          <p:cNvSpPr>
            <a:spLocks noGrp="1"/>
          </p:cNvSpPr>
          <p:nvPr>
            <p:ph type="title"/>
          </p:nvPr>
        </p:nvSpPr>
        <p:spPr/>
        <p:txBody>
          <a:bodyPr/>
          <a:lstStyle/>
          <a:p>
            <a:r>
              <a:rPr lang="et-EE" dirty="0" err="1"/>
              <a:t>digitally</a:t>
            </a:r>
            <a:r>
              <a:rPr lang="et-EE" dirty="0"/>
              <a:t> </a:t>
            </a:r>
            <a:r>
              <a:rPr lang="et-EE" dirty="0" err="1"/>
              <a:t>native</a:t>
            </a:r>
            <a:r>
              <a:rPr lang="et-EE" dirty="0"/>
              <a:t> </a:t>
            </a:r>
            <a:endParaRPr lang="en-US" dirty="0"/>
          </a:p>
        </p:txBody>
      </p:sp>
      <p:sp>
        <p:nvSpPr>
          <p:cNvPr id="7" name="Text Placeholder 6">
            <a:extLst>
              <a:ext uri="{FF2B5EF4-FFF2-40B4-BE49-F238E27FC236}">
                <a16:creationId xmlns:a16="http://schemas.microsoft.com/office/drawing/2014/main" id="{FB505BCD-BF87-2F37-C080-779CEDF70371}"/>
              </a:ext>
            </a:extLst>
          </p:cNvPr>
          <p:cNvSpPr>
            <a:spLocks noGrp="1"/>
          </p:cNvSpPr>
          <p:nvPr>
            <p:ph type="body" sz="quarter" idx="13"/>
          </p:nvPr>
        </p:nvSpPr>
        <p:spPr/>
        <p:txBody>
          <a:bodyPr/>
          <a:lstStyle/>
          <a:p>
            <a:r>
              <a:rPr lang="et-EE" dirty="0"/>
              <a:t>100% </a:t>
            </a:r>
            <a:r>
              <a:rPr lang="et-EE" dirty="0" err="1"/>
              <a:t>digital</a:t>
            </a:r>
            <a:r>
              <a:rPr lang="et-EE" dirty="0"/>
              <a:t>, 0% </a:t>
            </a:r>
            <a:r>
              <a:rPr lang="et-EE" dirty="0" err="1"/>
              <a:t>bureaucrazy</a:t>
            </a:r>
            <a:endParaRPr lang="en-US" dirty="0"/>
          </a:p>
        </p:txBody>
      </p:sp>
    </p:spTree>
    <p:extLst>
      <p:ext uri="{BB962C8B-B14F-4D97-AF65-F5344CB8AC3E}">
        <p14:creationId xmlns:p14="http://schemas.microsoft.com/office/powerpoint/2010/main" val="33670670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a:extLst>
            <a:ext uri="{FF2B5EF4-FFF2-40B4-BE49-F238E27FC236}">
              <a16:creationId xmlns:a16="http://schemas.microsoft.com/office/drawing/2014/main" id="{BDBBF9E4-5683-9AA0-6556-A1C0B2C52AA2}"/>
            </a:ext>
          </a:extLst>
        </p:cNvPr>
        <p:cNvGrpSpPr/>
        <p:nvPr/>
      </p:nvGrpSpPr>
      <p:grpSpPr>
        <a:xfrm>
          <a:off x="0" y="0"/>
          <a:ext cx="0" cy="0"/>
          <a:chOff x="0" y="0"/>
          <a:chExt cx="0" cy="0"/>
        </a:xfrm>
      </p:grpSpPr>
      <p:pic>
        <p:nvPicPr>
          <p:cNvPr id="8" name="Picture Placeholder 7" descr="A person tying a rope&#10;&#10;Description automatically generated">
            <a:extLst>
              <a:ext uri="{FF2B5EF4-FFF2-40B4-BE49-F238E27FC236}">
                <a16:creationId xmlns:a16="http://schemas.microsoft.com/office/drawing/2014/main" id="{78F86553-9AA9-01CA-6CA6-AFE88B7343E2}"/>
              </a:ext>
            </a:extLst>
          </p:cNvPr>
          <p:cNvPicPr>
            <a:picLocks noGrp="1" noChangeAspect="1"/>
          </p:cNvPicPr>
          <p:nvPr>
            <p:ph type="pic" sz="quarter" idx="12"/>
          </p:nvPr>
        </p:nvPicPr>
        <p:blipFill>
          <a:blip r:embed="rId3" cstate="print">
            <a:alphaModFix amt="90000"/>
            <a:extLst>
              <a:ext uri="{28A0092B-C50C-407E-A947-70E740481C1C}">
                <a14:useLocalDpi xmlns:a14="http://schemas.microsoft.com/office/drawing/2010/main" val="0"/>
              </a:ext>
            </a:extLst>
          </a:blip>
          <a:srcRect l="2030" r="2030"/>
          <a:stretch>
            <a:fillRect/>
          </a:stretch>
        </p:blipFill>
        <p:spPr>
          <a:solidFill>
            <a:schemeClr val="accent4"/>
          </a:solidFill>
        </p:spPr>
      </p:pic>
      <p:sp>
        <p:nvSpPr>
          <p:cNvPr id="2" name="Title 1">
            <a:extLst>
              <a:ext uri="{FF2B5EF4-FFF2-40B4-BE49-F238E27FC236}">
                <a16:creationId xmlns:a16="http://schemas.microsoft.com/office/drawing/2014/main" id="{B16A9F19-8773-8A90-BB52-80A7B9C5386B}"/>
              </a:ext>
            </a:extLst>
          </p:cNvPr>
          <p:cNvSpPr>
            <a:spLocks noGrp="1"/>
          </p:cNvSpPr>
          <p:nvPr>
            <p:ph type="ctrTitle"/>
          </p:nvPr>
        </p:nvSpPr>
        <p:spPr/>
        <p:txBody>
          <a:bodyPr>
            <a:normAutofit/>
          </a:bodyPr>
          <a:lstStyle/>
          <a:p>
            <a:r>
              <a:rPr lang="en-GB"/>
              <a:t>Our principles</a:t>
            </a:r>
            <a:endParaRPr lang="et-EE"/>
          </a:p>
        </p:txBody>
      </p:sp>
      <p:sp>
        <p:nvSpPr>
          <p:cNvPr id="4" name="Text Placeholder 3">
            <a:extLst>
              <a:ext uri="{FF2B5EF4-FFF2-40B4-BE49-F238E27FC236}">
                <a16:creationId xmlns:a16="http://schemas.microsoft.com/office/drawing/2014/main" id="{E0AE6166-4B77-2479-232A-01571C6D1A3A}"/>
              </a:ext>
            </a:extLst>
          </p:cNvPr>
          <p:cNvSpPr>
            <a:spLocks noGrp="1"/>
          </p:cNvSpPr>
          <p:nvPr>
            <p:ph type="body" sz="quarter" idx="10"/>
          </p:nvPr>
        </p:nvSpPr>
        <p:spPr/>
        <p:txBody>
          <a:bodyPr/>
          <a:lstStyle/>
          <a:p>
            <a:r>
              <a:rPr lang="en-GB"/>
              <a:t>have a</a:t>
            </a:r>
            <a:br>
              <a:rPr lang="en-GB"/>
            </a:br>
            <a:r>
              <a:rPr lang="en-GB"/>
              <a:t>heart and a</a:t>
            </a:r>
            <a:br>
              <a:rPr lang="en-GB"/>
            </a:br>
            <a:r>
              <a:rPr lang="en-GB"/>
              <a:t>backbone</a:t>
            </a:r>
            <a:endParaRPr lang="et-EE"/>
          </a:p>
        </p:txBody>
      </p:sp>
      <p:sp>
        <p:nvSpPr>
          <p:cNvPr id="3" name="Subtitle 2">
            <a:extLst>
              <a:ext uri="{FF2B5EF4-FFF2-40B4-BE49-F238E27FC236}">
                <a16:creationId xmlns:a16="http://schemas.microsoft.com/office/drawing/2014/main" id="{2FAB015B-B51B-DB78-E30C-A81FCA4DFFC4}"/>
              </a:ext>
            </a:extLst>
          </p:cNvPr>
          <p:cNvSpPr>
            <a:spLocks noGrp="1"/>
          </p:cNvSpPr>
          <p:nvPr>
            <p:ph type="body" sz="quarter" idx="11"/>
          </p:nvPr>
        </p:nvSpPr>
        <p:spPr/>
        <p:txBody>
          <a:bodyPr>
            <a:normAutofit/>
          </a:bodyPr>
          <a:lstStyle/>
          <a:p>
            <a:r>
              <a:rPr lang="en-GB"/>
              <a:t>→ </a:t>
            </a:r>
            <a:r>
              <a:rPr lang="en-GB" err="1"/>
              <a:t>i</a:t>
            </a:r>
            <a:r>
              <a:rPr lang="et-EE" err="1"/>
              <a:t>ntegrity</a:t>
            </a:r>
            <a:endParaRPr lang="et-EE"/>
          </a:p>
        </p:txBody>
      </p:sp>
    </p:spTree>
    <p:extLst>
      <p:ext uri="{BB962C8B-B14F-4D97-AF65-F5344CB8AC3E}">
        <p14:creationId xmlns:p14="http://schemas.microsoft.com/office/powerpoint/2010/main" val="1951884465"/>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ldi kohatäide 7">
            <a:extLst>
              <a:ext uri="{FF2B5EF4-FFF2-40B4-BE49-F238E27FC236}">
                <a16:creationId xmlns:a16="http://schemas.microsoft.com/office/drawing/2014/main" id="{76E1F89D-A5CB-4D8F-958F-A4074C34E1EF}"/>
              </a:ext>
            </a:extLst>
          </p:cNvPr>
          <p:cNvPicPr>
            <a:picLocks noGrp="1" noChangeAspect="1"/>
          </p:cNvPicPr>
          <p:nvPr>
            <p:ph type="pic" sz="quarter" idx="12"/>
          </p:nvPr>
        </p:nvPicPr>
        <p:blipFill rotWithShape="1">
          <a:blip r:embed="rId3" cstate="email">
            <a:extLst>
              <a:ext uri="{28A0092B-C50C-407E-A947-70E740481C1C}">
                <a14:useLocalDpi xmlns:a14="http://schemas.microsoft.com/office/drawing/2010/main" val="0"/>
              </a:ext>
            </a:extLst>
          </a:blip>
          <a:srcRect l="222" r="222"/>
          <a:stretch/>
        </p:blipFill>
        <p:spPr>
          <a:xfrm>
            <a:off x="0" y="0"/>
            <a:ext cx="12192000" cy="6858000"/>
          </a:xfrm>
        </p:spPr>
      </p:pic>
      <p:sp>
        <p:nvSpPr>
          <p:cNvPr id="3" name="Rectangle 2">
            <a:extLst>
              <a:ext uri="{FF2B5EF4-FFF2-40B4-BE49-F238E27FC236}">
                <a16:creationId xmlns:a16="http://schemas.microsoft.com/office/drawing/2014/main" id="{6FD8FD28-7832-8510-EF4B-BDF79A8D7C91}"/>
              </a:ext>
            </a:extLst>
          </p:cNvPr>
          <p:cNvSpPr/>
          <p:nvPr/>
        </p:nvSpPr>
        <p:spPr>
          <a:xfrm>
            <a:off x="0" y="-60877"/>
            <a:ext cx="12192000" cy="6918877"/>
          </a:xfrm>
          <a:prstGeom prst="rect">
            <a:avLst/>
          </a:prstGeom>
          <a:gradFill flip="none" rotWithShape="1">
            <a:gsLst>
              <a:gs pos="100000">
                <a:srgbClr val="000000">
                  <a:alpha val="70000"/>
                </a:srgbClr>
              </a:gs>
              <a:gs pos="0">
                <a:srgbClr val="000000">
                  <a:alpha val="10000"/>
                </a:srgb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Text Placeholder 9">
            <a:extLst>
              <a:ext uri="{FF2B5EF4-FFF2-40B4-BE49-F238E27FC236}">
                <a16:creationId xmlns:a16="http://schemas.microsoft.com/office/drawing/2014/main" id="{342A21CE-1113-5603-16B0-BCED83B76320}"/>
              </a:ext>
            </a:extLst>
          </p:cNvPr>
          <p:cNvSpPr>
            <a:spLocks noGrp="1"/>
          </p:cNvSpPr>
          <p:nvPr>
            <p:ph type="body" sz="quarter" idx="11"/>
          </p:nvPr>
        </p:nvSpPr>
        <p:spPr/>
        <p:txBody>
          <a:bodyPr/>
          <a:lstStyle/>
          <a:p>
            <a:pPr marL="228600" marR="0" lvl="0" indent="-228600" algn="l" defTabSz="914400" rtl="0" eaLnBrk="1" fontAlgn="auto" latinLnBrk="0" hangingPunct="1">
              <a:lnSpc>
                <a:spcPct val="150000"/>
              </a:lnSpc>
              <a:spcBef>
                <a:spcPts val="200"/>
              </a:spcBef>
              <a:spcAft>
                <a:spcPts val="0"/>
              </a:spcAft>
              <a:buClr>
                <a:srgbClr val="FFFFFF"/>
              </a:buClr>
              <a:buSzTx/>
              <a:buFont typeface="Aino" panose="02000603040504020204" pitchFamily="50" charset="0"/>
              <a:buChar char="+"/>
              <a:tabLst/>
              <a:defRPr/>
            </a:pPr>
            <a:r>
              <a:rPr kumimoji="0" lang="et-EE" sz="1800" b="0" i="0" u="none" strike="noStrike" kern="1200" cap="none" spc="0" normalizeH="0" baseline="0" dirty="0" err="1">
                <a:ln>
                  <a:noFill/>
                </a:ln>
                <a:solidFill>
                  <a:srgbClr val="FFFFFF"/>
                </a:solidFill>
                <a:effectLst/>
                <a:uLnTx/>
                <a:uFillTx/>
                <a:latin typeface="Aino"/>
                <a:ea typeface="+mn-ea"/>
                <a:cs typeface="+mn-cs"/>
              </a:rPr>
              <a:t>low-hassle</a:t>
            </a:r>
            <a:r>
              <a:rPr kumimoji="0" lang="et-EE" sz="1800" b="0" i="0" u="none" strike="noStrike" kern="1200" cap="none" spc="0" normalizeH="0" baseline="0" dirty="0">
                <a:ln>
                  <a:noFill/>
                </a:ln>
                <a:solidFill>
                  <a:srgbClr val="FFFFFF"/>
                </a:solidFill>
                <a:effectLst/>
                <a:uLnTx/>
                <a:uFillTx/>
                <a:latin typeface="Aino"/>
                <a:ea typeface="+mn-ea"/>
                <a:cs typeface="+mn-cs"/>
              </a:rPr>
              <a:t>, transparent </a:t>
            </a:r>
            <a:r>
              <a:rPr kumimoji="0" lang="et-EE" sz="1800" b="0" i="0" u="none" strike="noStrike" kern="1200" cap="none" spc="0" normalizeH="0" baseline="0" dirty="0" err="1">
                <a:ln>
                  <a:noFill/>
                </a:ln>
                <a:solidFill>
                  <a:srgbClr val="FFFFFF"/>
                </a:solidFill>
                <a:effectLst/>
                <a:uLnTx/>
                <a:uFillTx/>
                <a:latin typeface="Aino"/>
                <a:ea typeface="+mn-ea"/>
                <a:cs typeface="+mn-cs"/>
              </a:rPr>
              <a:t>taxation</a:t>
            </a:r>
            <a:endParaRPr kumimoji="0" lang="et-EE" sz="1800" b="0" i="0" u="none" strike="noStrike" kern="1200" cap="none" spc="0" normalizeH="0" baseline="0" dirty="0">
              <a:ln>
                <a:noFill/>
              </a:ln>
              <a:solidFill>
                <a:srgbClr val="FFFFFF"/>
              </a:solidFill>
              <a:effectLst/>
              <a:uLnTx/>
              <a:uFillTx/>
              <a:latin typeface="Aino"/>
              <a:ea typeface="+mn-ea"/>
              <a:cs typeface="+mn-cs"/>
            </a:endParaRPr>
          </a:p>
          <a:p>
            <a:pPr marL="228600" marR="0" lvl="0" indent="-228600" algn="l" defTabSz="914400" rtl="0" eaLnBrk="1" fontAlgn="auto" latinLnBrk="0" hangingPunct="1">
              <a:lnSpc>
                <a:spcPct val="150000"/>
              </a:lnSpc>
              <a:spcBef>
                <a:spcPts val="200"/>
              </a:spcBef>
              <a:spcAft>
                <a:spcPts val="0"/>
              </a:spcAft>
              <a:buClr>
                <a:srgbClr val="FFFFFF"/>
              </a:buClr>
              <a:buSzTx/>
              <a:buFont typeface="Aino" panose="02000603040504020204" pitchFamily="50" charset="0"/>
              <a:buChar char="+"/>
              <a:tabLst/>
              <a:defRPr/>
            </a:pPr>
            <a:r>
              <a:rPr kumimoji="0" lang="et-EE" sz="1800" b="0" i="0" u="none" strike="noStrike" kern="1200" cap="none" spc="0" normalizeH="0" baseline="0" dirty="0" err="1">
                <a:ln>
                  <a:noFill/>
                </a:ln>
                <a:solidFill>
                  <a:srgbClr val="FFFFFF"/>
                </a:solidFill>
                <a:effectLst/>
                <a:uLnTx/>
                <a:uFillTx/>
                <a:latin typeface="Aino"/>
                <a:ea typeface="+mn-ea"/>
                <a:cs typeface="+mn-cs"/>
              </a:rPr>
              <a:t>talented</a:t>
            </a:r>
            <a:r>
              <a:rPr lang="et-EE" dirty="0">
                <a:solidFill>
                  <a:srgbClr val="FFFFFF"/>
                </a:solidFill>
                <a:latin typeface="Aino"/>
              </a:rPr>
              <a:t>, </a:t>
            </a:r>
            <a:r>
              <a:rPr lang="et-EE" dirty="0" err="1">
                <a:solidFill>
                  <a:srgbClr val="FFFFFF"/>
                </a:solidFill>
                <a:latin typeface="Aino"/>
              </a:rPr>
              <a:t>ambitious</a:t>
            </a:r>
            <a:r>
              <a:rPr lang="et-EE" dirty="0">
                <a:solidFill>
                  <a:srgbClr val="FFFFFF"/>
                </a:solidFill>
                <a:latin typeface="Aino"/>
              </a:rPr>
              <a:t> </a:t>
            </a:r>
            <a:r>
              <a:rPr kumimoji="0" lang="et-EE" sz="1800" b="0" i="0" u="none" strike="noStrike" kern="1200" cap="none" spc="0" normalizeH="0" baseline="0" dirty="0" err="1">
                <a:ln>
                  <a:noFill/>
                </a:ln>
                <a:solidFill>
                  <a:srgbClr val="FFFFFF"/>
                </a:solidFill>
                <a:effectLst/>
                <a:uLnTx/>
                <a:uFillTx/>
                <a:latin typeface="Aino"/>
                <a:ea typeface="+mn-ea"/>
                <a:cs typeface="+mn-cs"/>
              </a:rPr>
              <a:t>workforce</a:t>
            </a:r>
            <a:endParaRPr kumimoji="0" lang="et-EE" sz="1800" b="0" i="0" u="none" strike="noStrike" kern="1200" cap="none" spc="0" normalizeH="0" baseline="0" dirty="0">
              <a:ln>
                <a:noFill/>
              </a:ln>
              <a:solidFill>
                <a:srgbClr val="FFFFFF"/>
              </a:solidFill>
              <a:effectLst/>
              <a:uLnTx/>
              <a:uFillTx/>
              <a:latin typeface="Aino"/>
              <a:ea typeface="+mn-ea"/>
              <a:cs typeface="+mn-cs"/>
            </a:endParaRPr>
          </a:p>
        </p:txBody>
      </p:sp>
      <p:sp>
        <p:nvSpPr>
          <p:cNvPr id="4" name="Title 3"/>
          <p:cNvSpPr>
            <a:spLocks noGrp="1"/>
          </p:cNvSpPr>
          <p:nvPr>
            <p:ph type="title"/>
          </p:nvPr>
        </p:nvSpPr>
        <p:spPr>
          <a:xfrm>
            <a:off x="561207" y="554994"/>
            <a:ext cx="9525767" cy="692497"/>
          </a:xfrm>
        </p:spPr>
        <p:txBody>
          <a:bodyPr/>
          <a:lstStyle/>
          <a:p>
            <a:r>
              <a:rPr lang="et-EE" dirty="0" err="1"/>
              <a:t>internationally</a:t>
            </a:r>
            <a:r>
              <a:rPr lang="et-EE" dirty="0"/>
              <a:t> </a:t>
            </a:r>
            <a:r>
              <a:rPr lang="et-EE" dirty="0" err="1"/>
              <a:t>cooperative</a:t>
            </a:r>
            <a:endParaRPr lang="en-US" dirty="0"/>
          </a:p>
        </p:txBody>
      </p:sp>
      <p:sp>
        <p:nvSpPr>
          <p:cNvPr id="12" name="Text Placeholder 11">
            <a:extLst>
              <a:ext uri="{FF2B5EF4-FFF2-40B4-BE49-F238E27FC236}">
                <a16:creationId xmlns:a16="http://schemas.microsoft.com/office/drawing/2014/main" id="{739D1567-E94D-B189-7CF2-B3F7504F22E7}"/>
              </a:ext>
            </a:extLst>
          </p:cNvPr>
          <p:cNvSpPr>
            <a:spLocks noGrp="1"/>
          </p:cNvSpPr>
          <p:nvPr>
            <p:ph type="body" sz="quarter" idx="13"/>
          </p:nvPr>
        </p:nvSpPr>
        <p:spPr>
          <a:xfrm>
            <a:off x="561975" y="1340768"/>
            <a:ext cx="8426450" cy="381025"/>
          </a:xfrm>
        </p:spPr>
        <p:txBody>
          <a:bodyPr/>
          <a:lstStyle/>
          <a:p>
            <a:r>
              <a:rPr lang="et-EE" dirty="0" err="1"/>
              <a:t>they</a:t>
            </a:r>
            <a:r>
              <a:rPr lang="et-EE" dirty="0"/>
              <a:t> </a:t>
            </a:r>
            <a:r>
              <a:rPr lang="et-EE" dirty="0" err="1"/>
              <a:t>know</a:t>
            </a:r>
            <a:r>
              <a:rPr lang="et-EE" dirty="0"/>
              <a:t> </a:t>
            </a:r>
            <a:r>
              <a:rPr lang="et-EE" dirty="0" err="1"/>
              <a:t>us</a:t>
            </a:r>
            <a:r>
              <a:rPr lang="et-EE" dirty="0"/>
              <a:t>, </a:t>
            </a:r>
            <a:r>
              <a:rPr lang="et-EE" dirty="0" err="1"/>
              <a:t>therefore</a:t>
            </a:r>
            <a:r>
              <a:rPr lang="et-EE" dirty="0"/>
              <a:t> </a:t>
            </a:r>
            <a:r>
              <a:rPr lang="et-EE" dirty="0" err="1"/>
              <a:t>they</a:t>
            </a:r>
            <a:r>
              <a:rPr lang="et-EE" dirty="0"/>
              <a:t> trust </a:t>
            </a:r>
            <a:r>
              <a:rPr lang="et-EE" dirty="0" err="1"/>
              <a:t>us</a:t>
            </a:r>
            <a:endParaRPr lang="en-US" dirty="0"/>
          </a:p>
        </p:txBody>
      </p:sp>
      <p:sp>
        <p:nvSpPr>
          <p:cNvPr id="5" name="Content Placeholder 9">
            <a:extLst>
              <a:ext uri="{FF2B5EF4-FFF2-40B4-BE49-F238E27FC236}">
                <a16:creationId xmlns:a16="http://schemas.microsoft.com/office/drawing/2014/main" id="{8FAF4C78-8F31-5E8D-6957-CD9BFB64C707}"/>
              </a:ext>
            </a:extLst>
          </p:cNvPr>
          <p:cNvSpPr txBox="1">
            <a:spLocks/>
          </p:cNvSpPr>
          <p:nvPr/>
        </p:nvSpPr>
        <p:spPr>
          <a:xfrm>
            <a:off x="623887" y="4371975"/>
            <a:ext cx="7559675" cy="2486025"/>
          </a:xfrm>
          <a:prstGeom prst="rect">
            <a:avLst/>
          </a:prstGeom>
        </p:spPr>
        <p:txBody>
          <a:bodyPr lIns="0" tIns="0" rIns="0" bIns="558000" anchor="b"/>
          <a:lstStyle>
            <a:lvl1pPr marL="228600" indent="-228600"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1pPr>
            <a:lvl2pPr marL="361950" indent="-180975"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2pPr>
            <a:lvl3pPr marL="542925" indent="-180975"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3pPr>
            <a:lvl4pPr marL="714375" indent="-171450"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4pPr>
            <a:lvl5pPr marL="895350" indent="-180975"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5pPr>
            <a:lvl6pPr marL="1076325" indent="-180975" algn="l" defTabSz="914400" rtl="0" eaLnBrk="1" latinLnBrk="0" hangingPunct="1">
              <a:lnSpc>
                <a:spcPct val="100000"/>
              </a:lnSpc>
              <a:spcBef>
                <a:spcPts val="200"/>
              </a:spcBef>
              <a:buClr>
                <a:srgbClr val="0000F0"/>
              </a:buClr>
              <a:buFont typeface="Aino" panose="02000603040504020204" pitchFamily="50" charset="-7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rgbClr val="0000F0"/>
              </a:buClr>
              <a:buFont typeface="Aino" panose="02000603040504020204" pitchFamily="50" charset="-7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rgbClr val="0000F0"/>
              </a:buClr>
              <a:buFont typeface="Aino" panose="02000603040504020204" pitchFamily="50" charset="-7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200"/>
              </a:spcBef>
              <a:spcAft>
                <a:spcPts val="0"/>
              </a:spcAft>
              <a:buClr>
                <a:srgbClr val="FFFFFF"/>
              </a:buClr>
              <a:buSzTx/>
              <a:buFont typeface="Aino" panose="02000603040504020204" pitchFamily="50" charset="0"/>
              <a:buChar char="+"/>
              <a:tabLst/>
              <a:defRPr/>
            </a:pPr>
            <a:endParaRPr kumimoji="0" lang="en-GB" sz="1800" b="0" i="0" u="none" strike="noStrike" kern="1200" cap="none" spc="0" normalizeH="0" baseline="0" noProof="0" dirty="0">
              <a:ln>
                <a:noFill/>
              </a:ln>
              <a:solidFill>
                <a:srgbClr val="FFFFFF"/>
              </a:solidFill>
              <a:effectLst/>
              <a:uLnTx/>
              <a:uFillTx/>
              <a:latin typeface="Aino"/>
              <a:ea typeface="+mn-ea"/>
              <a:cs typeface="+mn-cs"/>
            </a:endParaRPr>
          </a:p>
        </p:txBody>
      </p:sp>
    </p:spTree>
    <p:extLst>
      <p:ext uri="{BB962C8B-B14F-4D97-AF65-F5344CB8AC3E}">
        <p14:creationId xmlns:p14="http://schemas.microsoft.com/office/powerpoint/2010/main" val="20396781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a:extLst>
            <a:ext uri="{FF2B5EF4-FFF2-40B4-BE49-F238E27FC236}">
              <a16:creationId xmlns:a16="http://schemas.microsoft.com/office/drawing/2014/main" id="{F078391C-0477-C00C-BE2C-35A8BB31F223}"/>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48697BB0-5E35-5F7F-9D09-D9220883CFDD}"/>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3758" b="3758"/>
          <a:stretch/>
        </p:blipFill>
        <p:spPr>
          <a:solidFill>
            <a:schemeClr val="accent4"/>
          </a:solidFill>
        </p:spPr>
      </p:pic>
      <p:sp>
        <p:nvSpPr>
          <p:cNvPr id="3" name="Subtitle 2">
            <a:extLst>
              <a:ext uri="{FF2B5EF4-FFF2-40B4-BE49-F238E27FC236}">
                <a16:creationId xmlns:a16="http://schemas.microsoft.com/office/drawing/2014/main" id="{728113C2-1DE7-3FDF-3C41-EA85FF2EE90A}"/>
              </a:ext>
            </a:extLst>
          </p:cNvPr>
          <p:cNvSpPr>
            <a:spLocks noGrp="1"/>
          </p:cNvSpPr>
          <p:nvPr>
            <p:ph type="body" sz="quarter" idx="11"/>
          </p:nvPr>
        </p:nvSpPr>
        <p:spPr/>
        <p:txBody>
          <a:bodyPr>
            <a:normAutofit/>
          </a:bodyPr>
          <a:lstStyle/>
          <a:p>
            <a:r>
              <a:rPr lang="en-GB"/>
              <a:t>→ c</a:t>
            </a:r>
            <a:r>
              <a:rPr lang="et-EE" err="1"/>
              <a:t>ooperation</a:t>
            </a:r>
            <a:endParaRPr lang="et-EE"/>
          </a:p>
        </p:txBody>
      </p:sp>
      <p:sp>
        <p:nvSpPr>
          <p:cNvPr id="2" name="Title 1">
            <a:extLst>
              <a:ext uri="{FF2B5EF4-FFF2-40B4-BE49-F238E27FC236}">
                <a16:creationId xmlns:a16="http://schemas.microsoft.com/office/drawing/2014/main" id="{A2AD0CD2-C4C7-50BD-6D7F-A808C5857B15}"/>
              </a:ext>
            </a:extLst>
          </p:cNvPr>
          <p:cNvSpPr>
            <a:spLocks noGrp="1"/>
          </p:cNvSpPr>
          <p:nvPr>
            <p:ph type="ctrTitle"/>
          </p:nvPr>
        </p:nvSpPr>
        <p:spPr/>
        <p:txBody>
          <a:bodyPr>
            <a:normAutofit/>
          </a:bodyPr>
          <a:lstStyle/>
          <a:p>
            <a:r>
              <a:rPr lang="en-GB"/>
              <a:t>Our principles</a:t>
            </a:r>
            <a:endParaRPr lang="et-EE"/>
          </a:p>
        </p:txBody>
      </p:sp>
      <p:sp>
        <p:nvSpPr>
          <p:cNvPr id="4" name="Text Placeholder 3">
            <a:extLst>
              <a:ext uri="{FF2B5EF4-FFF2-40B4-BE49-F238E27FC236}">
                <a16:creationId xmlns:a16="http://schemas.microsoft.com/office/drawing/2014/main" id="{0FC93396-6AC2-081C-0755-BD4FC7BCA51B}"/>
              </a:ext>
            </a:extLst>
          </p:cNvPr>
          <p:cNvSpPr>
            <a:spLocks noGrp="1"/>
          </p:cNvSpPr>
          <p:nvPr>
            <p:ph type="body" sz="quarter" idx="10"/>
          </p:nvPr>
        </p:nvSpPr>
        <p:spPr/>
        <p:txBody>
          <a:bodyPr/>
          <a:lstStyle/>
          <a:p>
            <a:r>
              <a:rPr lang="en-GB"/>
              <a:t>sometimes</a:t>
            </a:r>
            <a:br>
              <a:rPr lang="en-GB"/>
            </a:br>
            <a:r>
              <a:rPr lang="en-GB"/>
              <a:t>it takes a</a:t>
            </a:r>
            <a:br>
              <a:rPr lang="en-GB"/>
            </a:br>
            <a:r>
              <a:rPr lang="en-GB"/>
              <a:t>village</a:t>
            </a:r>
            <a:endParaRPr lang="et-EE"/>
          </a:p>
        </p:txBody>
      </p:sp>
    </p:spTree>
    <p:extLst>
      <p:ext uri="{BB962C8B-B14F-4D97-AF65-F5344CB8AC3E}">
        <p14:creationId xmlns:p14="http://schemas.microsoft.com/office/powerpoint/2010/main" val="2919753016"/>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Placeholder 14">
            <a:extLst>
              <a:ext uri="{FF2B5EF4-FFF2-40B4-BE49-F238E27FC236}">
                <a16:creationId xmlns:a16="http://schemas.microsoft.com/office/drawing/2014/main" id="{31781EF2-8A5D-4502-9B8E-6893FDF3A289}"/>
              </a:ext>
            </a:extLst>
          </p:cNvPr>
          <p:cNvPicPr>
            <a:picLocks noGrp="1" noChangeAspect="1"/>
          </p:cNvPicPr>
          <p:nvPr>
            <p:ph type="pic" sz="quarter" idx="12"/>
          </p:nvPr>
        </p:nvPicPr>
        <p:blipFill>
          <a:blip r:embed="rId7" cstate="print">
            <a:extLst>
              <a:ext uri="{28A0092B-C50C-407E-A947-70E740481C1C}">
                <a14:useLocalDpi xmlns:a14="http://schemas.microsoft.com/office/drawing/2010/main" val="0"/>
              </a:ext>
            </a:extLst>
          </a:blip>
          <a:srcRect t="8568" b="8568"/>
          <a:stretch/>
        </p:blipFill>
        <p:spPr/>
      </p:pic>
      <p:sp>
        <p:nvSpPr>
          <p:cNvPr id="5" name="Rectangle 4">
            <a:extLst>
              <a:ext uri="{FF2B5EF4-FFF2-40B4-BE49-F238E27FC236}">
                <a16:creationId xmlns:a16="http://schemas.microsoft.com/office/drawing/2014/main" id="{122B4152-65F4-AC48-8903-F61A959C5190}"/>
              </a:ext>
            </a:extLst>
          </p:cNvPr>
          <p:cNvSpPr/>
          <p:nvPr/>
        </p:nvSpPr>
        <p:spPr>
          <a:xfrm>
            <a:off x="0" y="-60877"/>
            <a:ext cx="12192000" cy="6918877"/>
          </a:xfrm>
          <a:prstGeom prst="rect">
            <a:avLst/>
          </a:prstGeom>
          <a:gradFill flip="none" rotWithShape="1">
            <a:gsLst>
              <a:gs pos="100000">
                <a:srgbClr val="000000">
                  <a:alpha val="70000"/>
                </a:srgbClr>
              </a:gs>
              <a:gs pos="0">
                <a:srgbClr val="000000">
                  <a:alpha val="10000"/>
                </a:srgb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 Placeholder 3"/>
          <p:cNvSpPr>
            <a:spLocks noGrp="1"/>
          </p:cNvSpPr>
          <p:nvPr>
            <p:ph type="body" sz="quarter" idx="11"/>
            <p:custDataLst>
              <p:tags r:id="rId2"/>
            </p:custDataLst>
          </p:nvPr>
        </p:nvSpPr>
        <p:spPr/>
        <p:txBody>
          <a:bodyPr/>
          <a:lstStyle/>
          <a:p>
            <a:r>
              <a:rPr lang="et-EE" dirty="0" err="1"/>
              <a:t>digitally</a:t>
            </a:r>
            <a:r>
              <a:rPr lang="et-EE" dirty="0"/>
              <a:t> </a:t>
            </a:r>
            <a:r>
              <a:rPr lang="et-EE" dirty="0" err="1"/>
              <a:t>minded</a:t>
            </a:r>
            <a:r>
              <a:rPr lang="et-EE" dirty="0"/>
              <a:t> </a:t>
            </a:r>
            <a:r>
              <a:rPr lang="et-EE" dirty="0" err="1"/>
              <a:t>leadership</a:t>
            </a:r>
            <a:endParaRPr lang="et-EE" dirty="0"/>
          </a:p>
          <a:p>
            <a:r>
              <a:rPr lang="et-EE" dirty="0" err="1"/>
              <a:t>citizen-centric</a:t>
            </a:r>
            <a:r>
              <a:rPr lang="et-EE" dirty="0"/>
              <a:t> </a:t>
            </a:r>
            <a:r>
              <a:rPr lang="et-EE" dirty="0" err="1"/>
              <a:t>service</a:t>
            </a:r>
            <a:r>
              <a:rPr lang="et-EE" dirty="0"/>
              <a:t> </a:t>
            </a:r>
            <a:r>
              <a:rPr lang="et-EE" dirty="0" err="1"/>
              <a:t>design</a:t>
            </a:r>
            <a:endParaRPr lang="et-EE" dirty="0"/>
          </a:p>
          <a:p>
            <a:r>
              <a:rPr lang="et-EE" dirty="0" err="1"/>
              <a:t>supportive</a:t>
            </a:r>
            <a:r>
              <a:rPr lang="et-EE" dirty="0"/>
              <a:t> </a:t>
            </a:r>
            <a:r>
              <a:rPr lang="et-EE" dirty="0" err="1"/>
              <a:t>legislation</a:t>
            </a:r>
            <a:endParaRPr lang="et-EE" dirty="0"/>
          </a:p>
        </p:txBody>
      </p:sp>
      <p:sp>
        <p:nvSpPr>
          <p:cNvPr id="3" name="Title 2"/>
          <p:cNvSpPr>
            <a:spLocks noGrp="1"/>
          </p:cNvSpPr>
          <p:nvPr>
            <p:ph type="title"/>
            <p:custDataLst>
              <p:tags r:id="rId3"/>
            </p:custDataLst>
          </p:nvPr>
        </p:nvSpPr>
        <p:spPr>
          <a:xfrm>
            <a:off x="561208" y="554994"/>
            <a:ext cx="8426918" cy="692497"/>
          </a:xfrm>
        </p:spPr>
        <p:txBody>
          <a:bodyPr/>
          <a:lstStyle/>
          <a:p>
            <a:r>
              <a:rPr lang="et-EE" dirty="0" err="1"/>
              <a:t>creatively</a:t>
            </a:r>
            <a:r>
              <a:rPr lang="et-EE" dirty="0"/>
              <a:t> </a:t>
            </a:r>
            <a:r>
              <a:rPr lang="et-EE" dirty="0" err="1"/>
              <a:t>collaborative</a:t>
            </a:r>
            <a:endParaRPr lang="en-GB" dirty="0"/>
          </a:p>
        </p:txBody>
      </p:sp>
      <p:sp>
        <p:nvSpPr>
          <p:cNvPr id="6" name="Content Placeholder 5"/>
          <p:cNvSpPr>
            <a:spLocks noGrp="1"/>
          </p:cNvSpPr>
          <p:nvPr>
            <p:ph type="body" sz="quarter" idx="13"/>
            <p:custDataLst>
              <p:tags r:id="rId4"/>
            </p:custDataLst>
          </p:nvPr>
        </p:nvSpPr>
        <p:spPr/>
        <p:txBody>
          <a:bodyPr/>
          <a:lstStyle/>
          <a:p>
            <a:endParaRPr lang="et-EE" dirty="0"/>
          </a:p>
          <a:p>
            <a:endParaRPr lang="et-EE" dirty="0"/>
          </a:p>
          <a:p>
            <a:endParaRPr lang="et-EE" dirty="0"/>
          </a:p>
          <a:p>
            <a:endParaRPr lang="et-EE" dirty="0"/>
          </a:p>
        </p:txBody>
      </p:sp>
      <p:sp>
        <p:nvSpPr>
          <p:cNvPr id="7" name="Text Placeholder 6">
            <a:extLst>
              <a:ext uri="{FF2B5EF4-FFF2-40B4-BE49-F238E27FC236}">
                <a16:creationId xmlns:a16="http://schemas.microsoft.com/office/drawing/2014/main" id="{CCCAA6C0-1654-E989-E875-DF3826B3B1C3}"/>
              </a:ext>
            </a:extLst>
          </p:cNvPr>
          <p:cNvSpPr txBox="1">
            <a:spLocks/>
          </p:cNvSpPr>
          <p:nvPr/>
        </p:nvSpPr>
        <p:spPr>
          <a:xfrm>
            <a:off x="561208" y="1336975"/>
            <a:ext cx="8393327" cy="647700"/>
          </a:xfrm>
          <a:prstGeom prst="rect">
            <a:avLst/>
          </a:prstGeom>
        </p:spPr>
        <p:txBody>
          <a:bodyPr vert="horz" lIns="0" tIns="0" rIns="0" bIns="0" rtlCol="0" anchor="t">
            <a:noAutofit/>
          </a:bodyPr>
          <a:lstStyle>
            <a:lvl1pPr marL="0" indent="0" algn="l" defTabSz="914400" rtl="0" eaLnBrk="1" latinLnBrk="0" hangingPunct="1">
              <a:lnSpc>
                <a:spcPct val="100000"/>
              </a:lnSpc>
              <a:spcBef>
                <a:spcPts val="200"/>
              </a:spcBef>
              <a:buClr>
                <a:schemeClr val="tx2"/>
              </a:buClr>
              <a:buFont typeface="Arial" panose="020B0604020202020204" pitchFamily="34" charset="0"/>
              <a:buNone/>
              <a:defRPr sz="2200" kern="1200">
                <a:solidFill>
                  <a:schemeClr val="tx2"/>
                </a:solidFill>
                <a:latin typeface="+mn-lt"/>
                <a:ea typeface="+mn-ea"/>
                <a:cs typeface="+mn-cs"/>
              </a:defRPr>
            </a:lvl1pPr>
            <a:lvl2pPr marL="1809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2pPr>
            <a:lvl3pPr marL="361950"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3pPr>
            <a:lvl4pPr marL="54292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4pPr>
            <a:lvl5pPr marL="7143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
                <a:srgbClr val="0000F0"/>
              </a:buClr>
              <a:buSzTx/>
              <a:buFont typeface="Arial" panose="020B0604020202020204" pitchFamily="34" charset="0"/>
              <a:buNone/>
              <a:tabLst/>
              <a:defRPr/>
            </a:pPr>
            <a:r>
              <a:rPr kumimoji="0" lang="et-EE" sz="2400" b="0" i="0" u="none" strike="noStrike" kern="1200" cap="none" spc="0" normalizeH="0" baseline="0" noProof="0" dirty="0" err="1">
                <a:ln>
                  <a:noFill/>
                </a:ln>
                <a:solidFill>
                  <a:srgbClr val="FFFFFF"/>
                </a:solidFill>
                <a:effectLst/>
                <a:uLnTx/>
                <a:uFillTx/>
                <a:latin typeface="Aino"/>
                <a:ea typeface="+mn-ea"/>
                <a:cs typeface="+mn-cs"/>
              </a:rPr>
              <a:t>shared</a:t>
            </a:r>
            <a:r>
              <a:rPr kumimoji="0" lang="et-EE" sz="2400" b="0" i="0" u="none" strike="noStrike" kern="1200" cap="none" spc="0" normalizeH="0" baseline="0" noProof="0" dirty="0">
                <a:ln>
                  <a:noFill/>
                </a:ln>
                <a:solidFill>
                  <a:srgbClr val="FFFFFF"/>
                </a:solidFill>
                <a:effectLst/>
                <a:uLnTx/>
                <a:uFillTx/>
                <a:latin typeface="Aino"/>
                <a:ea typeface="+mn-ea"/>
                <a:cs typeface="+mn-cs"/>
              </a:rPr>
              <a:t> </a:t>
            </a:r>
            <a:r>
              <a:rPr kumimoji="0" lang="et-EE" sz="2400" b="0" i="0" u="none" strike="noStrike" kern="1200" cap="none" spc="0" normalizeH="0" baseline="0" noProof="0" dirty="0" err="1">
                <a:ln>
                  <a:noFill/>
                </a:ln>
                <a:solidFill>
                  <a:srgbClr val="FFFFFF"/>
                </a:solidFill>
                <a:effectLst/>
                <a:uLnTx/>
                <a:uFillTx/>
                <a:latin typeface="Aino"/>
                <a:ea typeface="+mn-ea"/>
                <a:cs typeface="+mn-cs"/>
              </a:rPr>
              <a:t>responsibility</a:t>
            </a:r>
            <a:r>
              <a:rPr kumimoji="0" lang="et-EE" sz="2400" b="0" i="0" u="none" strike="noStrike" kern="1200" cap="none" spc="0" normalizeH="0" baseline="0" noProof="0" dirty="0">
                <a:ln>
                  <a:noFill/>
                </a:ln>
                <a:solidFill>
                  <a:srgbClr val="FFFFFF"/>
                </a:solidFill>
                <a:effectLst/>
                <a:uLnTx/>
                <a:uFillTx/>
                <a:latin typeface="Aino"/>
                <a:ea typeface="+mn-ea"/>
                <a:cs typeface="+mn-cs"/>
              </a:rPr>
              <a:t> and </a:t>
            </a:r>
            <a:r>
              <a:rPr kumimoji="0" lang="et-EE" sz="2400" b="0" i="0" u="none" strike="noStrike" kern="1200" cap="none" spc="0" normalizeH="0" baseline="0" noProof="0" dirty="0" err="1">
                <a:ln>
                  <a:noFill/>
                </a:ln>
                <a:solidFill>
                  <a:srgbClr val="FFFFFF"/>
                </a:solidFill>
                <a:effectLst/>
                <a:uLnTx/>
                <a:uFillTx/>
                <a:latin typeface="Aino"/>
                <a:ea typeface="+mn-ea"/>
                <a:cs typeface="+mn-cs"/>
              </a:rPr>
              <a:t>teamwork</a:t>
            </a:r>
            <a:r>
              <a:rPr kumimoji="0" lang="et-EE" sz="2400" b="0" i="0" u="none" strike="noStrike" kern="1200" cap="none" spc="0" normalizeH="0" baseline="0" noProof="0" dirty="0">
                <a:ln>
                  <a:noFill/>
                </a:ln>
                <a:solidFill>
                  <a:srgbClr val="FFFFFF"/>
                </a:solidFill>
                <a:effectLst/>
                <a:uLnTx/>
                <a:uFillTx/>
                <a:latin typeface="Aino"/>
                <a:ea typeface="+mn-ea"/>
                <a:cs typeface="+mn-cs"/>
              </a:rPr>
              <a:t> inspire innovation</a:t>
            </a:r>
            <a:endParaRPr kumimoji="0" lang="en-US" sz="2400" b="0" i="0" u="none" strike="noStrike" kern="1200" cap="none" spc="0" normalizeH="0" baseline="0" noProof="0" dirty="0">
              <a:ln>
                <a:noFill/>
              </a:ln>
              <a:solidFill>
                <a:srgbClr val="FFFFFF"/>
              </a:solidFill>
              <a:effectLst/>
              <a:uLnTx/>
              <a:uFillTx/>
              <a:latin typeface="Aino"/>
              <a:ea typeface="+mn-ea"/>
              <a:cs typeface="+mn-cs"/>
            </a:endParaRPr>
          </a:p>
        </p:txBody>
      </p:sp>
    </p:spTree>
    <p:custDataLst>
      <p:tags r:id="rId1"/>
    </p:custDataLst>
    <p:extLst>
      <p:ext uri="{BB962C8B-B14F-4D97-AF65-F5344CB8AC3E}">
        <p14:creationId xmlns:p14="http://schemas.microsoft.com/office/powerpoint/2010/main" val="51111248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ldi kohatäide 7">
            <a:extLst>
              <a:ext uri="{FF2B5EF4-FFF2-40B4-BE49-F238E27FC236}">
                <a16:creationId xmlns:a16="http://schemas.microsoft.com/office/drawing/2014/main" id="{76E1F89D-A5CB-4D8F-958F-A4074C34E1EF}"/>
              </a:ext>
            </a:extLst>
          </p:cNvPr>
          <p:cNvPicPr>
            <a:picLocks noGrp="1" noChangeAspect="1"/>
          </p:cNvPicPr>
          <p:nvPr>
            <p:ph type="pic" sz="quarter" idx="12"/>
          </p:nvPr>
        </p:nvPicPr>
        <p:blipFill rotWithShape="1">
          <a:blip r:embed="rId4">
            <a:extLst>
              <a:ext uri="{28A0092B-C50C-407E-A947-70E740481C1C}">
                <a14:useLocalDpi xmlns:a14="http://schemas.microsoft.com/office/drawing/2010/main" val="0"/>
              </a:ext>
            </a:extLst>
          </a:blip>
          <a:srcRect/>
          <a:stretch/>
        </p:blipFill>
        <p:spPr>
          <a:xfrm>
            <a:off x="0" y="0"/>
            <a:ext cx="12192000" cy="6858000"/>
          </a:xfrm>
        </p:spPr>
      </p:pic>
      <p:sp>
        <p:nvSpPr>
          <p:cNvPr id="2" name="Rectangle 1">
            <a:extLst>
              <a:ext uri="{FF2B5EF4-FFF2-40B4-BE49-F238E27FC236}">
                <a16:creationId xmlns:a16="http://schemas.microsoft.com/office/drawing/2014/main" id="{B06DEEA9-B6E3-AAE3-B239-DE7DBA783BB7}"/>
              </a:ext>
            </a:extLst>
          </p:cNvPr>
          <p:cNvSpPr/>
          <p:nvPr>
            <p:custDataLst>
              <p:tags r:id="rId1"/>
            </p:custDataLst>
          </p:nvPr>
        </p:nvSpPr>
        <p:spPr>
          <a:xfrm>
            <a:off x="0" y="-1544"/>
            <a:ext cx="11568113" cy="6858000"/>
          </a:xfrm>
          <a:prstGeom prst="rect">
            <a:avLst/>
          </a:prstGeom>
          <a:gradFill>
            <a:gsLst>
              <a:gs pos="100000">
                <a:srgbClr val="000000"/>
              </a:gs>
              <a:gs pos="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11" name="Text Placeholder 10">
            <a:extLst>
              <a:ext uri="{FF2B5EF4-FFF2-40B4-BE49-F238E27FC236}">
                <a16:creationId xmlns:a16="http://schemas.microsoft.com/office/drawing/2014/main" id="{06FA2C24-A5CC-ED8A-E5E0-50372D786C62}"/>
              </a:ext>
            </a:extLst>
          </p:cNvPr>
          <p:cNvSpPr>
            <a:spLocks noGrp="1"/>
          </p:cNvSpPr>
          <p:nvPr>
            <p:ph type="body" sz="quarter" idx="11"/>
          </p:nvPr>
        </p:nvSpPr>
        <p:spPr>
          <a:xfrm>
            <a:off x="573012" y="3429000"/>
            <a:ext cx="8415113" cy="3412068"/>
          </a:xfrm>
        </p:spPr>
        <p:txBody>
          <a:bodyPr/>
          <a:lstStyle/>
          <a:p>
            <a:r>
              <a:rPr lang="et-EE" dirty="0" err="1"/>
              <a:t>simple</a:t>
            </a:r>
            <a:r>
              <a:rPr lang="et-EE" dirty="0"/>
              <a:t> in </a:t>
            </a:r>
            <a:r>
              <a:rPr lang="et-EE" dirty="0" err="1"/>
              <a:t>nature</a:t>
            </a:r>
            <a:r>
              <a:rPr lang="et-EE" dirty="0"/>
              <a:t> / keep </a:t>
            </a:r>
            <a:r>
              <a:rPr lang="et-EE" dirty="0" err="1"/>
              <a:t>it</a:t>
            </a:r>
            <a:r>
              <a:rPr lang="et-EE" dirty="0"/>
              <a:t> </a:t>
            </a:r>
            <a:r>
              <a:rPr lang="et-EE" dirty="0" err="1"/>
              <a:t>simple</a:t>
            </a:r>
            <a:endParaRPr lang="et-EE" dirty="0"/>
          </a:p>
          <a:p>
            <a:r>
              <a:rPr lang="et-EE" dirty="0" err="1"/>
              <a:t>clear</a:t>
            </a:r>
            <a:r>
              <a:rPr lang="et-EE" dirty="0"/>
              <a:t> in </a:t>
            </a:r>
            <a:r>
              <a:rPr lang="et-EE" dirty="0" err="1"/>
              <a:t>message</a:t>
            </a:r>
            <a:r>
              <a:rPr lang="et-EE" dirty="0"/>
              <a:t> / keep </a:t>
            </a:r>
            <a:r>
              <a:rPr lang="et-EE" dirty="0" err="1"/>
              <a:t>it</a:t>
            </a:r>
            <a:r>
              <a:rPr lang="et-EE" dirty="0"/>
              <a:t> </a:t>
            </a:r>
            <a:r>
              <a:rPr lang="et-EE" dirty="0" err="1"/>
              <a:t>clear</a:t>
            </a:r>
            <a:endParaRPr lang="et-EE" dirty="0"/>
          </a:p>
          <a:p>
            <a:r>
              <a:rPr lang="et-EE" dirty="0" err="1"/>
              <a:t>reliable</a:t>
            </a:r>
            <a:r>
              <a:rPr lang="et-EE" dirty="0"/>
              <a:t> in </a:t>
            </a:r>
            <a:r>
              <a:rPr lang="et-EE" dirty="0" err="1"/>
              <a:t>promises</a:t>
            </a:r>
            <a:r>
              <a:rPr lang="et-EE" dirty="0"/>
              <a:t> / keep </a:t>
            </a:r>
            <a:r>
              <a:rPr lang="et-EE" dirty="0" err="1"/>
              <a:t>our</a:t>
            </a:r>
            <a:r>
              <a:rPr lang="et-EE" dirty="0"/>
              <a:t> </a:t>
            </a:r>
            <a:r>
              <a:rPr lang="et-EE" dirty="0" err="1"/>
              <a:t>word</a:t>
            </a:r>
            <a:endParaRPr lang="et-EE" dirty="0"/>
          </a:p>
        </p:txBody>
      </p:sp>
      <p:sp>
        <p:nvSpPr>
          <p:cNvPr id="4" name="Title 3"/>
          <p:cNvSpPr>
            <a:spLocks noGrp="1"/>
          </p:cNvSpPr>
          <p:nvPr>
            <p:ph type="title"/>
          </p:nvPr>
        </p:nvSpPr>
        <p:spPr>
          <a:xfrm>
            <a:off x="561208" y="554994"/>
            <a:ext cx="8426918" cy="692497"/>
          </a:xfrm>
        </p:spPr>
        <p:txBody>
          <a:bodyPr/>
          <a:lstStyle/>
          <a:p>
            <a:r>
              <a:rPr lang="et-EE" dirty="0" err="1"/>
              <a:t>futuristically</a:t>
            </a:r>
            <a:r>
              <a:rPr lang="et-EE" dirty="0"/>
              <a:t> </a:t>
            </a:r>
            <a:r>
              <a:rPr lang="et-EE" dirty="0" err="1"/>
              <a:t>traditional</a:t>
            </a:r>
            <a:endParaRPr lang="en-US" dirty="0"/>
          </a:p>
        </p:txBody>
      </p:sp>
      <p:sp>
        <p:nvSpPr>
          <p:cNvPr id="12" name="Text Placeholder 11">
            <a:extLst>
              <a:ext uri="{FF2B5EF4-FFF2-40B4-BE49-F238E27FC236}">
                <a16:creationId xmlns:a16="http://schemas.microsoft.com/office/drawing/2014/main" id="{30716050-8B2B-78A4-A2E0-C4CED0238090}"/>
              </a:ext>
            </a:extLst>
          </p:cNvPr>
          <p:cNvSpPr>
            <a:spLocks noGrp="1"/>
          </p:cNvSpPr>
          <p:nvPr>
            <p:ph type="body" sz="quarter" idx="13"/>
          </p:nvPr>
        </p:nvSpPr>
        <p:spPr>
          <a:xfrm>
            <a:off x="561208" y="1301402"/>
            <a:ext cx="8426450" cy="381000"/>
          </a:xfrm>
        </p:spPr>
        <p:txBody>
          <a:bodyPr/>
          <a:lstStyle/>
          <a:p>
            <a:r>
              <a:rPr lang="et-EE" dirty="0" err="1"/>
              <a:t>future-ready</a:t>
            </a:r>
            <a:r>
              <a:rPr lang="et-EE" dirty="0"/>
              <a:t> </a:t>
            </a:r>
            <a:r>
              <a:rPr lang="et-EE" dirty="0" err="1"/>
              <a:t>is</a:t>
            </a:r>
            <a:r>
              <a:rPr lang="et-EE" dirty="0"/>
              <a:t> </a:t>
            </a:r>
            <a:r>
              <a:rPr lang="et-EE" dirty="0" err="1"/>
              <a:t>our</a:t>
            </a:r>
            <a:r>
              <a:rPr lang="et-EE" dirty="0"/>
              <a:t> </a:t>
            </a:r>
            <a:r>
              <a:rPr lang="et-EE" dirty="0" err="1"/>
              <a:t>starting</a:t>
            </a:r>
            <a:r>
              <a:rPr lang="et-EE" dirty="0"/>
              <a:t> </a:t>
            </a:r>
            <a:r>
              <a:rPr lang="et-EE" dirty="0" err="1"/>
              <a:t>point</a:t>
            </a:r>
            <a:endParaRPr lang="en-US" dirty="0"/>
          </a:p>
        </p:txBody>
      </p:sp>
      <p:sp>
        <p:nvSpPr>
          <p:cNvPr id="3" name="Text Placeholder 5">
            <a:extLst>
              <a:ext uri="{FF2B5EF4-FFF2-40B4-BE49-F238E27FC236}">
                <a16:creationId xmlns:a16="http://schemas.microsoft.com/office/drawing/2014/main" id="{3A912408-6A7E-3C5C-ED69-278A537D88A2}"/>
              </a:ext>
            </a:extLst>
          </p:cNvPr>
          <p:cNvSpPr txBox="1">
            <a:spLocks/>
          </p:cNvSpPr>
          <p:nvPr/>
        </p:nvSpPr>
        <p:spPr>
          <a:xfrm>
            <a:off x="776804" y="2253685"/>
            <a:ext cx="7573100" cy="930904"/>
          </a:xfrm>
          <a:prstGeom prst="rect">
            <a:avLst/>
          </a:prstGeom>
        </p:spPr>
        <p:txBody>
          <a:bodyPr/>
          <a:lstStyle>
            <a:lvl1pPr marL="270000" indent="-270000" algn="l" defTabSz="2700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1pPr>
            <a:lvl2pPr marL="540000" indent="-270000" algn="l" defTabSz="914400" rtl="0" eaLnBrk="1" latinLnBrk="0" hangingPunct="1">
              <a:lnSpc>
                <a:spcPct val="100000"/>
              </a:lnSpc>
              <a:spcBef>
                <a:spcPts val="400"/>
              </a:spcBef>
              <a:spcAft>
                <a:spcPts val="200"/>
              </a:spcAft>
              <a:buClr>
                <a:schemeClr val="accent1"/>
              </a:buClr>
              <a:buFont typeface="Aino" panose="02000603040504020204" pitchFamily="50" charset="0"/>
              <a:buChar char="+"/>
              <a:defRPr sz="1800" kern="1200">
                <a:solidFill>
                  <a:schemeClr val="accent1"/>
                </a:solidFill>
                <a:latin typeface="+mn-lt"/>
                <a:ea typeface="+mn-ea"/>
                <a:cs typeface="+mn-cs"/>
              </a:defRPr>
            </a:lvl2pPr>
            <a:lvl3pPr marL="810000" indent="-270000" algn="l" defTabSz="270000" rtl="0" eaLnBrk="1" latinLnBrk="0" hangingPunct="1">
              <a:lnSpc>
                <a:spcPct val="100000"/>
              </a:lnSpc>
              <a:spcBef>
                <a:spcPts val="400"/>
              </a:spcBef>
              <a:spcAft>
                <a:spcPts val="200"/>
              </a:spcAft>
              <a:buClr>
                <a:schemeClr val="accent1"/>
              </a:buClr>
              <a:buFont typeface="Aino" panose="02000603040504020204" pitchFamily="50" charset="0"/>
              <a:buChar char="+"/>
              <a:defRPr sz="1800" kern="1200">
                <a:solidFill>
                  <a:schemeClr val="accent1"/>
                </a:solidFill>
                <a:latin typeface="+mn-lt"/>
                <a:ea typeface="+mn-ea"/>
                <a:cs typeface="+mn-cs"/>
              </a:defRPr>
            </a:lvl3pPr>
            <a:lvl4pPr marL="1170000" indent="-270000" algn="l" defTabSz="2700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4pPr>
            <a:lvl5pPr marL="1080000" indent="-270000" algn="l" defTabSz="2700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5pPr>
            <a:lvl6pPr marL="0" indent="-270000" algn="l" defTabSz="914400" rtl="0" eaLnBrk="1" latinLnBrk="0" hangingPunct="1">
              <a:lnSpc>
                <a:spcPct val="100000"/>
              </a:lnSpc>
              <a:spcBef>
                <a:spcPts val="200"/>
              </a:spcBef>
              <a:spcAft>
                <a:spcPts val="200"/>
              </a:spcAft>
              <a:buClr>
                <a:schemeClr val="tx2"/>
              </a:buClr>
              <a:buFont typeface="Aino" panose="02000603040504020204" pitchFamily="50" charset="0"/>
              <a:buChar char="+"/>
              <a:defRPr sz="1800" kern="1200">
                <a:solidFill>
                  <a:schemeClr val="tx2"/>
                </a:solidFill>
                <a:latin typeface="+mn-lt"/>
                <a:ea typeface="+mn-ea"/>
                <a:cs typeface="+mn-cs"/>
              </a:defRPr>
            </a:lvl6pPr>
            <a:lvl7pPr marL="0" indent="-270000" algn="l" defTabSz="914400" rtl="0" eaLnBrk="1" latinLnBrk="0" hangingPunct="1">
              <a:lnSpc>
                <a:spcPct val="100000"/>
              </a:lnSpc>
              <a:spcBef>
                <a:spcPts val="200"/>
              </a:spcBef>
              <a:spcAft>
                <a:spcPts val="200"/>
              </a:spcAft>
              <a:buClr>
                <a:schemeClr val="tx2"/>
              </a:buClr>
              <a:buFont typeface="Aino" panose="02000603040504020204" pitchFamily="50" charset="0"/>
              <a:buChar char="+"/>
              <a:defRPr sz="1800" kern="1200">
                <a:solidFill>
                  <a:schemeClr val="tx2"/>
                </a:solidFill>
                <a:latin typeface="+mn-lt"/>
                <a:ea typeface="+mn-ea"/>
                <a:cs typeface="+mn-cs"/>
              </a:defRPr>
            </a:lvl7pPr>
            <a:lvl8pPr marL="540000" indent="-270000" algn="l" defTabSz="914400" rtl="0" eaLnBrk="1" latinLnBrk="0" hangingPunct="1">
              <a:lnSpc>
                <a:spcPct val="100000"/>
              </a:lnSpc>
              <a:spcBef>
                <a:spcPts val="200"/>
              </a:spcBef>
              <a:spcAft>
                <a:spcPts val="200"/>
              </a:spcAft>
              <a:buClr>
                <a:schemeClr val="tx2"/>
              </a:buClr>
              <a:buFont typeface="Aino" panose="02000603040504020204" pitchFamily="50" charset="0"/>
              <a:buChar char="+"/>
              <a:defRPr sz="1800" kern="1200">
                <a:solidFill>
                  <a:schemeClr val="tx2"/>
                </a:solidFill>
                <a:latin typeface="+mn-lt"/>
                <a:ea typeface="+mn-ea"/>
                <a:cs typeface="+mn-cs"/>
              </a:defRPr>
            </a:lvl8pPr>
            <a:lvl9pPr marL="810000" indent="-270000" algn="l" defTabSz="9144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9pPr>
          </a:lstStyle>
          <a:p>
            <a:pPr marL="0" marR="0" lvl="0" indent="0" algn="l" defTabSz="270000" rtl="0" eaLnBrk="1" fontAlgn="auto" latinLnBrk="0" hangingPunct="1">
              <a:lnSpc>
                <a:spcPct val="100000"/>
              </a:lnSpc>
              <a:spcBef>
                <a:spcPts val="400"/>
              </a:spcBef>
              <a:spcAft>
                <a:spcPts val="0"/>
              </a:spcAft>
              <a:buClr>
                <a:srgbClr val="D7EDE2"/>
              </a:buClr>
              <a:buSzTx/>
              <a:buFont typeface="Aino" panose="02000603040504020204" pitchFamily="50" charset="0"/>
              <a:buNone/>
              <a:tabLst/>
              <a:defRPr/>
            </a:pPr>
            <a:endParaRPr kumimoji="0" lang="en-US" sz="2800" b="0" i="0" u="none" strike="noStrike" kern="1200" cap="none" spc="0" normalizeH="0" baseline="0" noProof="0" dirty="0">
              <a:ln>
                <a:noFill/>
              </a:ln>
              <a:solidFill>
                <a:srgbClr val="50DE3D"/>
              </a:solidFill>
              <a:effectLst/>
              <a:uLnTx/>
              <a:uFillTx/>
              <a:latin typeface="Aino"/>
              <a:ea typeface="+mn-ea"/>
              <a:cs typeface="+mn-cs"/>
            </a:endParaRPr>
          </a:p>
        </p:txBody>
      </p:sp>
    </p:spTree>
    <p:extLst>
      <p:ext uri="{BB962C8B-B14F-4D97-AF65-F5344CB8AC3E}">
        <p14:creationId xmlns:p14="http://schemas.microsoft.com/office/powerpoint/2010/main" val="30515096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a:extLst>
            <a:ext uri="{FF2B5EF4-FFF2-40B4-BE49-F238E27FC236}">
              <a16:creationId xmlns:a16="http://schemas.microsoft.com/office/drawing/2014/main" id="{849CBE27-0FC8-BDF3-6099-D9D99270C314}"/>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E5E6B9B6-46B2-C9A3-9D77-F6CBD0829B41}"/>
              </a:ext>
            </a:extLst>
          </p:cNvPr>
          <p:cNvSpPr>
            <a:spLocks noGrp="1"/>
          </p:cNvSpPr>
          <p:nvPr>
            <p:ph type="body" sz="quarter" idx="11"/>
          </p:nvPr>
        </p:nvSpPr>
        <p:spPr/>
        <p:txBody>
          <a:bodyPr/>
          <a:lstStyle/>
          <a:p>
            <a:endParaRPr lang="en-US" dirty="0"/>
          </a:p>
        </p:txBody>
      </p:sp>
      <p:sp>
        <p:nvSpPr>
          <p:cNvPr id="8" name="Title 2">
            <a:extLst>
              <a:ext uri="{FF2B5EF4-FFF2-40B4-BE49-F238E27FC236}">
                <a16:creationId xmlns:a16="http://schemas.microsoft.com/office/drawing/2014/main" id="{C73CEE16-634B-E1CF-C08D-6F2E4C1637E1}"/>
              </a:ext>
            </a:extLst>
          </p:cNvPr>
          <p:cNvSpPr txBox="1">
            <a:spLocks/>
          </p:cNvSpPr>
          <p:nvPr/>
        </p:nvSpPr>
        <p:spPr>
          <a:xfrm>
            <a:off x="550863" y="2535621"/>
            <a:ext cx="6304056" cy="1786758"/>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72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t-EE" sz="7200" b="0" i="0" u="none" strike="noStrike" kern="1200" cap="none" spc="0" normalizeH="0" baseline="0" noProof="0" dirty="0" err="1">
                <a:ln>
                  <a:noFill/>
                </a:ln>
                <a:solidFill>
                  <a:srgbClr val="FFFFFF"/>
                </a:solidFill>
                <a:effectLst/>
                <a:uLnTx/>
                <a:uFillTx/>
                <a:latin typeface="Aino Headline"/>
                <a:ea typeface="+mj-ea"/>
                <a:cs typeface="+mj-cs"/>
              </a:rPr>
              <a:t>thank</a:t>
            </a:r>
            <a:r>
              <a:rPr kumimoji="0" lang="et-EE" sz="7200" b="0" i="0" u="none" strike="noStrike" kern="1200" cap="none" spc="0" normalizeH="0" baseline="0" noProof="0" dirty="0">
                <a:ln>
                  <a:noFill/>
                </a:ln>
                <a:solidFill>
                  <a:srgbClr val="FFFFFF"/>
                </a:solidFill>
                <a:effectLst/>
                <a:uLnTx/>
                <a:uFillTx/>
                <a:latin typeface="Aino Headline"/>
                <a:ea typeface="+mj-ea"/>
                <a:cs typeface="+mj-cs"/>
              </a:rPr>
              <a:t> </a:t>
            </a:r>
            <a:r>
              <a:rPr kumimoji="0" lang="et-EE" sz="7200" b="0" i="0" u="none" strike="noStrike" kern="1200" cap="none" spc="0" normalizeH="0" baseline="0" noProof="0" dirty="0" err="1">
                <a:ln>
                  <a:noFill/>
                </a:ln>
                <a:solidFill>
                  <a:srgbClr val="FFFFFF"/>
                </a:solidFill>
                <a:effectLst/>
                <a:uLnTx/>
                <a:uFillTx/>
                <a:latin typeface="Aino Headline"/>
                <a:ea typeface="+mj-ea"/>
                <a:cs typeface="+mj-cs"/>
              </a:rPr>
              <a:t>you</a:t>
            </a:r>
            <a:r>
              <a:rPr kumimoji="0" lang="et-EE" sz="7200" b="0" i="0" u="none" strike="noStrike" kern="1200" cap="none" spc="0" normalizeH="0" baseline="0" noProof="0" dirty="0">
                <a:ln>
                  <a:noFill/>
                </a:ln>
                <a:solidFill>
                  <a:srgbClr val="FFFFFF"/>
                </a:solidFill>
                <a:effectLst/>
                <a:uLnTx/>
                <a:uFillTx/>
                <a:latin typeface="Aino Headline"/>
                <a:ea typeface="+mj-ea"/>
                <a:cs typeface="+mj-cs"/>
              </a:rPr>
              <a:t>!</a:t>
            </a:r>
            <a:endParaRPr kumimoji="0" lang="en-US" sz="7200" b="0" i="0" u="none" strike="noStrike" kern="1200" cap="none" spc="0" normalizeH="0" baseline="0" noProof="0" dirty="0">
              <a:ln>
                <a:noFill/>
              </a:ln>
              <a:solidFill>
                <a:srgbClr val="000087"/>
              </a:solidFill>
              <a:effectLst/>
              <a:uLnTx/>
              <a:uFillTx/>
              <a:latin typeface="Aino Headline"/>
              <a:ea typeface="+mj-ea"/>
              <a:cs typeface="+mj-cs"/>
            </a:endParaRPr>
          </a:p>
        </p:txBody>
      </p:sp>
      <p:sp>
        <p:nvSpPr>
          <p:cNvPr id="3" name="Text Placeholder 2">
            <a:extLst>
              <a:ext uri="{FF2B5EF4-FFF2-40B4-BE49-F238E27FC236}">
                <a16:creationId xmlns:a16="http://schemas.microsoft.com/office/drawing/2014/main" id="{351B495F-60BC-00A9-6918-E31BC38F4924}"/>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691711163"/>
      </p:ext>
    </p:extLst>
  </p:cSld>
  <p:clrMapOvr>
    <a:masterClrMapping/>
  </p:clrMapOvr>
  <p:transition spd="slow">
    <p:push dir="u"/>
  </p:transition>
</p:sld>
</file>

<file path=ppt/tags/tag1.xml><?xml version="1.0" encoding="utf-8"?>
<p:tagLst xmlns:a="http://schemas.openxmlformats.org/drawingml/2006/main" xmlns:r="http://schemas.openxmlformats.org/officeDocument/2006/relationships" xmlns:p="http://schemas.openxmlformats.org/presentationml/2006/main">
  <p:tag name="QPSLIDECODE" val="2019111411521500001"/>
</p:tagLst>
</file>

<file path=ppt/tags/tag2.xml><?xml version="1.0" encoding="utf-8"?>
<p:tagLst xmlns:a="http://schemas.openxmlformats.org/drawingml/2006/main" xmlns:r="http://schemas.openxmlformats.org/officeDocument/2006/relationships" xmlns:p="http://schemas.openxmlformats.org/presentationml/2006/main">
  <p:tag name="QPSLIDECODE" val="2019111411521600002"/>
</p:tagLst>
</file>

<file path=ppt/tags/tag3.xml><?xml version="1.0" encoding="utf-8"?>
<p:tagLst xmlns:a="http://schemas.openxmlformats.org/drawingml/2006/main" xmlns:r="http://schemas.openxmlformats.org/officeDocument/2006/relationships" xmlns:p="http://schemas.openxmlformats.org/presentationml/2006/main">
  <p:tag name="AS_UNIQUEID" val="8"/>
</p:tagLst>
</file>

<file path=ppt/tags/tag4.xml><?xml version="1.0" encoding="utf-8"?>
<p:tagLst xmlns:a="http://schemas.openxmlformats.org/drawingml/2006/main" xmlns:r="http://schemas.openxmlformats.org/officeDocument/2006/relationships" xmlns:p="http://schemas.openxmlformats.org/presentationml/2006/main">
  <p:tag name="AS_UNIQUEID" val="7"/>
</p:tagLst>
</file>

<file path=ppt/tags/tag5.xml><?xml version="1.0" encoding="utf-8"?>
<p:tagLst xmlns:a="http://schemas.openxmlformats.org/drawingml/2006/main" xmlns:r="http://schemas.openxmlformats.org/officeDocument/2006/relationships" xmlns:p="http://schemas.openxmlformats.org/presentationml/2006/main">
  <p:tag name="AS_UNIQUEID" val="2"/>
</p:tagLst>
</file>

<file path=ppt/tags/tag6.xml><?xml version="1.0" encoding="utf-8"?>
<p:tagLst xmlns:a="http://schemas.openxmlformats.org/drawingml/2006/main" xmlns:r="http://schemas.openxmlformats.org/officeDocument/2006/relationships" xmlns:p="http://schemas.openxmlformats.org/presentationml/2006/main">
  <p:tag name="AS_UNIQUEID" val="3"/>
</p:tagLst>
</file>

<file path=ppt/tags/tag7.xml><?xml version="1.0" encoding="utf-8"?>
<p:tagLst xmlns:a="http://schemas.openxmlformats.org/drawingml/2006/main" xmlns:r="http://schemas.openxmlformats.org/officeDocument/2006/relationships" xmlns:p="http://schemas.openxmlformats.org/presentationml/2006/main">
  <p:tag name="AS_UNIQUEID" val="4"/>
</p:tagLst>
</file>

<file path=ppt/tags/tag8.xml><?xml version="1.0" encoding="utf-8"?>
<p:tagLst xmlns:a="http://schemas.openxmlformats.org/drawingml/2006/main" xmlns:r="http://schemas.openxmlformats.org/officeDocument/2006/relationships" xmlns:p="http://schemas.openxmlformats.org/presentationml/2006/main">
  <p:tag name="QPSLIDECODE" val="2019111411521700004"/>
</p:tagLst>
</file>

<file path=ppt/tags/tag9.xml><?xml version="1.0" encoding="utf-8"?>
<p:tagLst xmlns:a="http://schemas.openxmlformats.org/drawingml/2006/main" xmlns:r="http://schemas.openxmlformats.org/officeDocument/2006/relationships" xmlns:p="http://schemas.openxmlformats.org/presentationml/2006/main">
  <p:tag name="AS_UNIQUEID" val="55"/>
</p:tagLst>
</file>

<file path=ppt/tags/tag10.xml><?xml version="1.0" encoding="utf-8"?>
<p:tagLst xmlns:a="http://schemas.openxmlformats.org/drawingml/2006/main" xmlns:r="http://schemas.openxmlformats.org/officeDocument/2006/relationships" xmlns:p="http://schemas.openxmlformats.org/presentationml/2006/main">
  <p:tag name="AS_UNIQUEID" val="54"/>
</p:tagLst>
</file>

<file path=ppt/tags/tag11.xml><?xml version="1.0" encoding="utf-8"?>
<p:tagLst xmlns:a="http://schemas.openxmlformats.org/drawingml/2006/main" xmlns:r="http://schemas.openxmlformats.org/officeDocument/2006/relationships" xmlns:p="http://schemas.openxmlformats.org/presentationml/2006/main">
  <p:tag name="AS_UNIQUEID" val="57"/>
</p:tagLst>
</file>

<file path=ppt/tags/tag12.xml><?xml version="1.0" encoding="utf-8"?>
<p:tagLst xmlns:a="http://schemas.openxmlformats.org/drawingml/2006/main" xmlns:r="http://schemas.openxmlformats.org/officeDocument/2006/relationships" xmlns:p="http://schemas.openxmlformats.org/presentationml/2006/main">
  <p:tag name="AS_UNIQUEID" val="48"/>
</p:tagLst>
</file>

<file path=ppt/tags/tag13.xml><?xml version="1.0" encoding="utf-8"?>
<p:tagLst xmlns:a="http://schemas.openxmlformats.org/drawingml/2006/main" xmlns:r="http://schemas.openxmlformats.org/officeDocument/2006/relationships" xmlns:p="http://schemas.openxmlformats.org/presentationml/2006/main">
  <p:tag name="AS_UNIQUEID" val="49"/>
</p:tagLst>
</file>

<file path=ppt/tags/tag14.xml><?xml version="1.0" encoding="utf-8"?>
<p:tagLst xmlns:a="http://schemas.openxmlformats.org/drawingml/2006/main" xmlns:r="http://schemas.openxmlformats.org/officeDocument/2006/relationships" xmlns:p="http://schemas.openxmlformats.org/presentationml/2006/main">
  <p:tag name="AS_UNIQUEID" val="50"/>
</p:tagLst>
</file>

<file path=ppt/tags/tag15.xml><?xml version="1.0" encoding="utf-8"?>
<p:tagLst xmlns:a="http://schemas.openxmlformats.org/drawingml/2006/main" xmlns:r="http://schemas.openxmlformats.org/officeDocument/2006/relationships" xmlns:p="http://schemas.openxmlformats.org/presentationml/2006/main">
  <p:tag name="AS_UNIQUEID" val="53"/>
</p:tagLst>
</file>

<file path=ppt/theme/theme1.xml><?xml version="1.0" encoding="utf-8"?>
<a:theme xmlns:a="http://schemas.openxmlformats.org/drawingml/2006/main" name="eis 🟦">
  <a:themeElements>
    <a:clrScheme name="EIS">
      <a:dk1>
        <a:srgbClr val="000086"/>
      </a:dk1>
      <a:lt1>
        <a:srgbClr val="FFFFFF"/>
      </a:lt1>
      <a:dk2>
        <a:srgbClr val="000087"/>
      </a:dk2>
      <a:lt2>
        <a:srgbClr val="F0F1F2"/>
      </a:lt2>
      <a:accent1>
        <a:srgbClr val="B9E5E8"/>
      </a:accent1>
      <a:accent2>
        <a:srgbClr val="E3D3EC"/>
      </a:accent2>
      <a:accent3>
        <a:srgbClr val="D2DBC1"/>
      </a:accent3>
      <a:accent4>
        <a:srgbClr val="003CFF"/>
      </a:accent4>
      <a:accent5>
        <a:srgbClr val="FF4800"/>
      </a:accent5>
      <a:accent6>
        <a:srgbClr val="E1DF00"/>
      </a:accent6>
      <a:hlink>
        <a:srgbClr val="000087"/>
      </a:hlink>
      <a:folHlink>
        <a:srgbClr val="000086"/>
      </a:folHlink>
    </a:clrScheme>
    <a:fontScheme name="Aino">
      <a:majorFont>
        <a:latin typeface="Aino Headline"/>
        <a:ea typeface=""/>
        <a:cs typeface=""/>
      </a:majorFont>
      <a:minorFont>
        <a:latin typeface="Ain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ealkiri.pptx" id="{75A13539-13EA-4F16-9182-518E6FAAB8B1}" vid="{BBB7CEB2-774F-4D76-9F2F-F91C028DAED9}"/>
    </a:ext>
  </a:extLst>
</a:theme>
</file>

<file path=ppt/theme/theme2.xml><?xml version="1.0" encoding="utf-8"?>
<a:theme xmlns:a="http://schemas.openxmlformats.org/drawingml/2006/main" name="eis ⬜️">
  <a:themeElements>
    <a:clrScheme name="eis">
      <a:dk1>
        <a:srgbClr val="000086"/>
      </a:dk1>
      <a:lt1>
        <a:srgbClr val="FFFFFF"/>
      </a:lt1>
      <a:dk2>
        <a:srgbClr val="000087"/>
      </a:dk2>
      <a:lt2>
        <a:srgbClr val="F0F1F2"/>
      </a:lt2>
      <a:accent1>
        <a:srgbClr val="B9E5E8"/>
      </a:accent1>
      <a:accent2>
        <a:srgbClr val="E1D3EB"/>
      </a:accent2>
      <a:accent3>
        <a:srgbClr val="D2DBC1"/>
      </a:accent3>
      <a:accent4>
        <a:srgbClr val="003CFF"/>
      </a:accent4>
      <a:accent5>
        <a:srgbClr val="FF4800"/>
      </a:accent5>
      <a:accent6>
        <a:srgbClr val="E1DF00"/>
      </a:accent6>
      <a:hlink>
        <a:srgbClr val="000087"/>
      </a:hlink>
      <a:folHlink>
        <a:srgbClr val="000086"/>
      </a:folHlink>
    </a:clrScheme>
    <a:fontScheme name="Aino">
      <a:majorFont>
        <a:latin typeface="Aino Headline"/>
        <a:ea typeface=""/>
        <a:cs typeface=""/>
      </a:majorFont>
      <a:minorFont>
        <a:latin typeface="Ain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ealkiri.pptx" id="{75A13539-13EA-4F16-9182-518E6FAAB8B1}" vid="{E5E98D2B-A3DD-40F5-8959-DCE4728211E8}"/>
    </a:ext>
  </a:extLst>
</a:theme>
</file>

<file path=ppt/theme/theme3.xml><?xml version="1.0" encoding="utf-8"?>
<a:theme xmlns:a="http://schemas.openxmlformats.org/drawingml/2006/main" name="2_Office Theme">
  <a:themeElements>
    <a:clrScheme name="Eesti bränd 2024">
      <a:dk1>
        <a:srgbClr val="0000F0"/>
      </a:dk1>
      <a:lt1>
        <a:srgbClr val="FFFFFF"/>
      </a:lt1>
      <a:dk2>
        <a:srgbClr val="323333"/>
      </a:dk2>
      <a:lt2>
        <a:srgbClr val="CFD1D2"/>
      </a:lt2>
      <a:accent1>
        <a:srgbClr val="D7EDE2"/>
      </a:accent1>
      <a:accent2>
        <a:srgbClr val="BAE6E8"/>
      </a:accent2>
      <a:accent3>
        <a:srgbClr val="50DE3D"/>
      </a:accent3>
      <a:accent4>
        <a:srgbClr val="2E6246"/>
      </a:accent4>
      <a:accent5>
        <a:srgbClr val="0061F5"/>
      </a:accent5>
      <a:accent6>
        <a:srgbClr val="000087"/>
      </a:accent6>
      <a:hlink>
        <a:srgbClr val="0000F0"/>
      </a:hlink>
      <a:folHlink>
        <a:srgbClr val="0000F0"/>
      </a:folHlink>
    </a:clrScheme>
    <a:fontScheme name="Eesti bränd 2024">
      <a:majorFont>
        <a:latin typeface="Aino Headline"/>
        <a:ea typeface=""/>
        <a:cs typeface=""/>
      </a:majorFont>
      <a:minorFont>
        <a:latin typeface="Ain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 Darkmode ">
  <a:themeElements>
    <a:clrScheme name="Brand Estonia">
      <a:dk1>
        <a:srgbClr val="0000F0"/>
      </a:dk1>
      <a:lt1>
        <a:srgbClr val="F0F1F2"/>
      </a:lt1>
      <a:dk2>
        <a:srgbClr val="323333"/>
      </a:dk2>
      <a:lt2>
        <a:srgbClr val="CFD1D2"/>
      </a:lt2>
      <a:accent1>
        <a:srgbClr val="D7EDE2"/>
      </a:accent1>
      <a:accent2>
        <a:srgbClr val="BAE6E8"/>
      </a:accent2>
      <a:accent3>
        <a:srgbClr val="50DE3D"/>
      </a:accent3>
      <a:accent4>
        <a:srgbClr val="2E6246"/>
      </a:accent4>
      <a:accent5>
        <a:srgbClr val="0061F5"/>
      </a:accent5>
      <a:accent6>
        <a:srgbClr val="000087"/>
      </a:accent6>
      <a:hlink>
        <a:srgbClr val="0000F0"/>
      </a:hlink>
      <a:folHlink>
        <a:srgbClr val="0000F0"/>
      </a:folHlink>
    </a:clrScheme>
    <a:fontScheme name="Aino">
      <a:majorFont>
        <a:latin typeface="Aino Headline"/>
        <a:ea typeface=""/>
        <a:cs typeface=""/>
      </a:majorFont>
      <a:minorFont>
        <a:latin typeface="Ain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108000" tIns="108000" rIns="108000" bIns="108000" rtlCol="0" anchor="ctr">
        <a:normAutofit/>
      </a:bodyPr>
      <a:lstStyle>
        <a:defPPr algn="ctr">
          <a:defRPr dirty="0" smtClean="0">
            <a:solidFill>
              <a:schemeClr val="tx1"/>
            </a:solidFill>
          </a:defRPr>
        </a:defPPr>
      </a:lstStyle>
      <a:style>
        <a:lnRef idx="2">
          <a:schemeClr val="accent2">
            <a:shade val="50000"/>
          </a:schemeClr>
        </a:lnRef>
        <a:fillRef idx="1">
          <a:schemeClr val="accent2"/>
        </a:fillRef>
        <a:effectRef idx="0">
          <a:schemeClr val="accent2"/>
        </a:effectRef>
        <a:fontRef idx="minor">
          <a:schemeClr val="lt1"/>
        </a:fontRef>
      </a:style>
    </a:spDef>
  </a:objectDefaults>
  <a:extraClrSchemeLst/>
  <a:extLst>
    <a:ext uri="{05A4C25C-085E-4340-85A3-A5531E510DB2}">
      <thm15:themeFamily xmlns:thm15="http://schemas.microsoft.com/office/thememl/2012/main" name="InnovateEstonia-Presentatsioonip6hi (1).pptx" id="{EE030B11-7110-49D0-9570-7A9C7A22AA1D}" vid="{73083E48-69C7-417A-96A8-D4A35C721437}"/>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7F357CDB6E81F843A786445BFDF1AEF9" ma:contentTypeVersion="16" ma:contentTypeDescription="Loo uus dokument" ma:contentTypeScope="" ma:versionID="028312abd9444a31a9ab54af4f238bfb">
  <xsd:schema xmlns:xsd="http://www.w3.org/2001/XMLSchema" xmlns:xs="http://www.w3.org/2001/XMLSchema" xmlns:p="http://schemas.microsoft.com/office/2006/metadata/properties" xmlns:ns2="67b6752b-fadc-4d78-aa9e-6d8e111915e9" xmlns:ns3="58360e12-2d23-42d7-855b-9a2c415d7b6c" targetNamespace="http://schemas.microsoft.com/office/2006/metadata/properties" ma:root="true" ma:fieldsID="35a32562980ab21629a963bb8d839ad2" ns2:_="" ns3:_="">
    <xsd:import namespace="67b6752b-fadc-4d78-aa9e-6d8e111915e9"/>
    <xsd:import namespace="58360e12-2d23-42d7-855b-9a2c415d7b6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SearchProperties"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b6752b-fadc-4d78-aa9e-6d8e111915e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Pildisildid" ma:readOnly="false" ma:fieldId="{5cf76f15-5ced-4ddc-b409-7134ff3c332f}" ma:taxonomyMulti="true" ma:sspId="d5e437df-4f94-43c5-a0b4-cf172a2ef4bd"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8360e12-2d23-42d7-855b-9a2c415d7b6c"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fff70003-cc9e-4bb3-89ae-bf5d93ed8a4d}" ma:internalName="TaxCatchAll" ma:showField="CatchAllData" ma:web="58360e12-2d23-42d7-855b-9a2c415d7b6c">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Ühiskasutuses"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Ühiskasutusse andmise üksikasjad"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utüüp"/>
        <xsd:element ref="dc:title" minOccurs="0" maxOccurs="1" ma:index="4" ma:displayName="Pealkiri"/>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7b6752b-fadc-4d78-aa9e-6d8e111915e9">
      <Terms xmlns="http://schemas.microsoft.com/office/infopath/2007/PartnerControls"/>
    </lcf76f155ced4ddcb4097134ff3c332f>
    <TaxCatchAll xmlns="58360e12-2d23-42d7-855b-9a2c415d7b6c" xsi:nil="true"/>
    <SharedWithUsers xmlns="58360e12-2d23-42d7-855b-9a2c415d7b6c">
      <UserInfo>
        <DisplayName>Egert Puhm</DisplayName>
        <AccountId>24</AccountId>
        <AccountType/>
      </UserInfo>
      <UserInfo>
        <DisplayName>Joel Järvik</DisplayName>
        <AccountId>3675</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4C6272A-5E13-46A1-8484-5B6EFFCA5F4B}"/>
</file>

<file path=customXml/itemProps2.xml><?xml version="1.0" encoding="utf-8"?>
<ds:datastoreItem xmlns:ds="http://schemas.openxmlformats.org/officeDocument/2006/customXml" ds:itemID="{FC150FAE-6714-42AF-8D51-DD878E54DF80}">
  <ds:schemaRefs>
    <ds:schemaRef ds:uri="http://schemas.microsoft.com/office/2006/documentManagement/types"/>
    <ds:schemaRef ds:uri="http://www.w3.org/XML/1998/namespace"/>
    <ds:schemaRef ds:uri="67b6752b-fadc-4d78-aa9e-6d8e111915e9"/>
    <ds:schemaRef ds:uri="http://purl.org/dc/dcmitype/"/>
    <ds:schemaRef ds:uri="http://schemas.microsoft.com/office/infopath/2007/PartnerControls"/>
    <ds:schemaRef ds:uri="http://purl.org/dc/elements/1.1/"/>
    <ds:schemaRef ds:uri="http://purl.org/dc/terms/"/>
    <ds:schemaRef ds:uri="http://schemas.openxmlformats.org/package/2006/metadata/core-properties"/>
    <ds:schemaRef ds:uri="58360e12-2d23-42d7-855b-9a2c415d7b6c"/>
    <ds:schemaRef ds:uri="http://schemas.microsoft.com/office/2006/metadata/properties"/>
  </ds:schemaRefs>
</ds:datastoreItem>
</file>

<file path=customXml/itemProps3.xml><?xml version="1.0" encoding="utf-8"?>
<ds:datastoreItem xmlns:ds="http://schemas.openxmlformats.org/officeDocument/2006/customXml" ds:itemID="{0EC8A505-6F22-4B43-B716-C9F2723B41C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173</TotalTime>
  <Words>2086</Words>
  <Application>Microsoft Office PowerPoint</Application>
  <PresentationFormat>Widescreen</PresentationFormat>
  <Paragraphs>186</Paragraphs>
  <Slides>13</Slides>
  <Notes>13</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13</vt:i4>
      </vt:variant>
    </vt:vector>
  </HeadingPairs>
  <TitlesOfParts>
    <vt:vector size="24" baseType="lpstr">
      <vt:lpstr>Aino</vt:lpstr>
      <vt:lpstr>Aino </vt:lpstr>
      <vt:lpstr>Aino Headline</vt:lpstr>
      <vt:lpstr>Aptos</vt:lpstr>
      <vt:lpstr>Arial</vt:lpstr>
      <vt:lpstr>Calibri</vt:lpstr>
      <vt:lpstr>System Font Regular</vt:lpstr>
      <vt:lpstr>eis 🟦</vt:lpstr>
      <vt:lpstr>eis ⬜️</vt:lpstr>
      <vt:lpstr>2_Office Theme</vt:lpstr>
      <vt:lpstr>🟦 Darkmode </vt:lpstr>
      <vt:lpstr>PowerPoint Presentation</vt:lpstr>
      <vt:lpstr>a modest country</vt:lpstr>
      <vt:lpstr>our highest rankings</vt:lpstr>
      <vt:lpstr>Our principles</vt:lpstr>
      <vt:lpstr>notably knowledgeable</vt:lpstr>
      <vt:lpstr>Our principles</vt:lpstr>
      <vt:lpstr>digitally native </vt:lpstr>
      <vt:lpstr>Our principles</vt:lpstr>
      <vt:lpstr>internationally cooperative</vt:lpstr>
      <vt:lpstr>Our principles</vt:lpstr>
      <vt:lpstr>creatively collaborative</vt:lpstr>
      <vt:lpstr>futuristically traditional</vt:lpstr>
      <vt:lpstr>PowerPoint Presentation</vt:lpstr>
    </vt:vector>
  </TitlesOfParts>
  <Company>EAS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Rannar Park</dc:creator>
  <cp:lastModifiedBy>Triin Joasaare</cp:lastModifiedBy>
  <cp:revision>2</cp:revision>
  <dcterms:created xsi:type="dcterms:W3CDTF">2026-01-27T10:35:14Z</dcterms:created>
  <dcterms:modified xsi:type="dcterms:W3CDTF">2026-09-09T07:57:57Z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0x0101007F357CDB6E81F843A786445BFDF1AEF9</vt:lpwstr>
  </property>
  <property fmtid="{D5CDD505-2E9C-101B-9397-08002B2CF9AE}" pid="3" name="MediaServiceImageTags">
    <vt:lpwstr/>
  </property>
  <property fmtid="{D5CDD505-2E9C-101B-9397-08002B2CF9AE}" pid="4" name="MSIP_Label_cfb4b128-f229-46dc-9de9-162f60bb5b9b_Enabled">
    <vt:lpwstr>true</vt:lpwstr>
  </property>
  <property fmtid="{D5CDD505-2E9C-101B-9397-08002B2CF9AE}" pid="5" name="MSIP_Label_cfb4b128-f229-46dc-9de9-162f60bb5b9b_SetDate">
    <vt:lpwstr>2024-09-24T11:51:29Z</vt:lpwstr>
  </property>
  <property fmtid="{D5CDD505-2E9C-101B-9397-08002B2CF9AE}" pid="6" name="MSIP_Label_cfb4b128-f229-46dc-9de9-162f60bb5b9b_Method">
    <vt:lpwstr>Standard</vt:lpwstr>
  </property>
  <property fmtid="{D5CDD505-2E9C-101B-9397-08002B2CF9AE}" pid="7" name="MSIP_Label_cfb4b128-f229-46dc-9de9-162f60bb5b9b_Name">
    <vt:lpwstr>Internal</vt:lpwstr>
  </property>
  <property fmtid="{D5CDD505-2E9C-101B-9397-08002B2CF9AE}" pid="8" name="MSIP_Label_cfb4b128-f229-46dc-9de9-162f60bb5b9b_SiteId">
    <vt:lpwstr>3c88e4d0-0f16-4fc9-9c9d-e75d2f2a6adc</vt:lpwstr>
  </property>
  <property fmtid="{D5CDD505-2E9C-101B-9397-08002B2CF9AE}" pid="9" name="MSIP_Label_cfb4b128-f229-46dc-9de9-162f60bb5b9b_ActionId">
    <vt:lpwstr>1641d6d2-72bb-419f-bc39-560db8ef6d46</vt:lpwstr>
  </property>
  <property fmtid="{D5CDD505-2E9C-101B-9397-08002B2CF9AE}" pid="10" name="MSIP_Label_cfb4b128-f229-46dc-9de9-162f60bb5b9b_ContentBits">
    <vt:lpwstr>0</vt:lpwstr>
  </property>
</Properties>
</file>